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8" r:id="rId2"/>
    <p:sldId id="267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37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120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5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70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99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7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6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2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09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0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31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76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37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1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61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582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216" y="2026276"/>
            <a:ext cx="8596668" cy="1320800"/>
          </a:xfrm>
        </p:spPr>
        <p:txBody>
          <a:bodyPr>
            <a:noAutofit/>
          </a:bodyPr>
          <a:lstStyle/>
          <a:p>
            <a:pPr algn="ctr"/>
            <a:endParaRPr lang="uk-UA" sz="6600" b="1" i="1" dirty="0">
              <a:solidFill>
                <a:srgbClr val="FF0000"/>
              </a:solidFill>
            </a:endParaRPr>
          </a:p>
        </p:txBody>
      </p:sp>
      <p:pic>
        <p:nvPicPr>
          <p:cNvPr id="3" name="зимонька01 - Track 1 (mp3cut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838" y="0"/>
            <a:ext cx="109341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 smtClean="0">
                <a:solidFill>
                  <a:srgbClr val="002060"/>
                </a:solidFill>
              </a:rPr>
              <a:t>Музично-дидактична гра на розрізнення жанрів музики</a:t>
            </a:r>
          </a:p>
          <a:p>
            <a:r>
              <a:rPr lang="uk-UA" sz="4800" b="1" i="1" dirty="0" smtClean="0">
                <a:solidFill>
                  <a:srgbClr val="002060"/>
                </a:solidFill>
              </a:rPr>
              <a:t>«Що роблять в будиночку?»</a:t>
            </a:r>
            <a:endParaRPr lang="uk-UA" sz="4800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6919" y="537335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2223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Муз. </a:t>
            </a:r>
            <a:r>
              <a:rPr lang="ru-RU" sz="2800" b="1" dirty="0" err="1">
                <a:solidFill>
                  <a:srgbClr val="2223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</a:t>
            </a:r>
            <a:r>
              <a:rPr lang="uk-UA" sz="2800" b="1" dirty="0" err="1">
                <a:solidFill>
                  <a:srgbClr val="2223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івники</a:t>
            </a:r>
            <a:r>
              <a:rPr lang="uk-UA" sz="2800" b="1" dirty="0">
                <a:solidFill>
                  <a:srgbClr val="2223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2223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ДНЗ № 115</a:t>
            </a:r>
          </a:p>
          <a:p>
            <a:r>
              <a:rPr lang="uk-UA" sz="2800" b="1" dirty="0" smtClean="0">
                <a:solidFill>
                  <a:srgbClr val="2223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Садовська </a:t>
            </a:r>
            <a:r>
              <a:rPr lang="uk-UA" sz="2800" b="1" dirty="0">
                <a:solidFill>
                  <a:srgbClr val="2223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І.</a:t>
            </a:r>
          </a:p>
          <a:p>
            <a:r>
              <a:rPr lang="uk-UA" sz="2800" b="1" dirty="0">
                <a:solidFill>
                  <a:srgbClr val="2223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Кравчук Я. Є.</a:t>
            </a:r>
            <a:endParaRPr lang="uk-UA" sz="2800" b="1" dirty="0">
              <a:solidFill>
                <a:srgbClr val="2223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10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6000">
        <p15:prstTrans prst="curtains"/>
        <p:sndAc>
          <p:stSnd>
            <p:snd r:embed="rId4" name="chimes.wav"/>
          </p:stSnd>
        </p:sndAc>
      </p:transition>
    </mc:Choice>
    <mc:Fallback xmlns="">
      <p:transition spd="slow" advClick="0" advTm="6000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2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93150"/>
            <a:ext cx="12191999" cy="3752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4710" y="283335"/>
            <a:ext cx="10006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</a:rPr>
              <a:t>Д</a:t>
            </a:r>
            <a:r>
              <a:rPr lang="uk-UA" sz="4800" b="1" i="1" dirty="0" smtClean="0">
                <a:solidFill>
                  <a:srgbClr val="0070C0"/>
                </a:solidFill>
              </a:rPr>
              <a:t>іти, стоячи спиною до екрану слухають музику і вгадують, який з жанрів музики звучить.</a:t>
            </a:r>
            <a:endParaRPr lang="uk-UA" sz="4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55892"/>
      </p:ext>
    </p:extLst>
  </p:cSld>
  <p:clrMapOvr>
    <a:masterClrMapping/>
  </p:clrMapOvr>
  <p:transition spd="slow" advClick="0" advTm="8000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7" y="0"/>
            <a:ext cx="96997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9403" y="524784"/>
            <a:ext cx="8680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</a:rPr>
              <a:t>   </a:t>
            </a:r>
            <a:r>
              <a:rPr lang="uk-UA" sz="4800" b="1" dirty="0">
                <a:solidFill>
                  <a:srgbClr val="0070C0"/>
                </a:solidFill>
              </a:rPr>
              <a:t>Що роблять в будиночку?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1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  <p:sndAc>
          <p:stSnd>
            <p:snd r:embed="rId2" name="chimes.wav"/>
          </p:stSnd>
        </p:sndAc>
      </p:transition>
    </mc:Choice>
    <mc:Fallback xmlns="">
      <p:transition spd="slow" advClick="0" advTm="2000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65" y="0"/>
            <a:ext cx="9707336" cy="6863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487" y="582697"/>
            <a:ext cx="6092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>
                <a:solidFill>
                  <a:srgbClr val="0070C0"/>
                </a:solidFill>
              </a:rPr>
              <a:t>Співають</a:t>
            </a:r>
            <a:endParaRPr lang="en-US" sz="4800" b="1" i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42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35000">
        <p14:flash/>
        <p:sndAc>
          <p:stSnd>
            <p:snd r:embed="rId2" name="7. парасольки e1e (online-audio-converter.com).wav"/>
          </p:stSnd>
        </p:sndAc>
      </p:transition>
    </mc:Choice>
    <mc:Fallback xmlns="">
      <p:transition spd="slow" advClick="0" advTm="35000">
        <p:fade/>
        <p:sndAc>
          <p:stSnd>
            <p:snd r:embed="rId4" name="7. парасольки e1e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-19051"/>
            <a:ext cx="9738360" cy="6885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3363" y="419878"/>
            <a:ext cx="4469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sz="4800" b="1" i="1" dirty="0">
                <a:solidFill>
                  <a:srgbClr val="0070C0"/>
                </a:solidFill>
              </a:rPr>
              <a:t>Марширують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wipe/>
        <p:sndAc>
          <p:stSnd>
            <p:snd r:embed="rId2" name="Marsh_-_detskiy_marsh_muzofon.wav"/>
          </p:stSnd>
        </p:sndAc>
      </p:transition>
    </mc:Choice>
    <mc:Fallback xmlns="">
      <p:transition spd="slow" advClick="0" advTm="20000">
        <p:wipe/>
        <p:sndAc>
          <p:stSnd>
            <p:snd r:embed="rId4" name="Marsh_-_detskiy_marsh_muzof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4" y="0"/>
            <a:ext cx="96997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8509" y="592165"/>
            <a:ext cx="4506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err="1" smtClean="0">
                <a:solidFill>
                  <a:srgbClr val="0070C0"/>
                </a:solidFill>
              </a:rPr>
              <a:t>Танцюють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>
        <p:wheel spokes="1"/>
        <p:sndAc>
          <p:stSnd>
            <p:snd r:embed="rId2" name="Ukra_ns_kiy_svyatkoviy_gopak_-_Gopak_muzofon.wav"/>
          </p:stSnd>
        </p:sndAc>
      </p:transition>
    </mc:Choice>
    <mc:Fallback xmlns="">
      <p:transition spd="slow" advClick="0" advTm="27000">
        <p:wheel spokes="1"/>
        <p:sndAc>
          <p:stSnd>
            <p:snd r:embed="rId4" name="Ukra_ns_kiy_svyatkoviy_gopak_-_Gopak_muzof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30" y="0"/>
            <a:ext cx="96997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8963" y="520648"/>
            <a:ext cx="3253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>
                <a:solidFill>
                  <a:srgbClr val="0070C0"/>
                </a:solidFill>
              </a:rPr>
              <a:t>Співають</a:t>
            </a:r>
            <a:endParaRPr lang="en-US" sz="4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14:honeycomb/>
        <p:sndAc>
          <p:stSnd>
            <p:snd r:embed="rId2" name="Dityacha_kolyadka_-_dityacha_kolyadka_muzofon.wav"/>
          </p:stSnd>
        </p:sndAc>
      </p:transition>
    </mc:Choice>
    <mc:Fallback xmlns="">
      <p:transition spd="slow" advClick="0" advTm="15000">
        <p:fade/>
        <p:sndAc>
          <p:stSnd>
            <p:snd r:embed="rId4" name="Dityacha_kolyadka_-_dityacha_kolyadka_muzof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4" y="0"/>
            <a:ext cx="96997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6122" y="531845"/>
            <a:ext cx="5010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>
                <a:solidFill>
                  <a:srgbClr val="0070C0"/>
                </a:solidFill>
              </a:rPr>
              <a:t>Марширують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8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9000">
        <p:blinds dir="vert"/>
        <p:sndAc>
          <p:stSnd>
            <p:snd r:embed="rId2" name="марш (online-audio-converter.com).wav"/>
          </p:stSnd>
        </p:sndAc>
      </p:transition>
    </mc:Choice>
    <mc:Fallback xmlns="">
      <p:transition spd="slow" advClick="0" advTm="29000">
        <p:blinds dir="vert"/>
        <p:sndAc>
          <p:stSnd>
            <p:snd r:embed="rId4" name="марш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4" y="0"/>
            <a:ext cx="969971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6737" y="631763"/>
            <a:ext cx="3437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dirty="0">
                <a:solidFill>
                  <a:srgbClr val="0070C0"/>
                </a:solidFill>
              </a:rPr>
              <a:t>Танцюють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  <p:sndAc>
          <p:stSnd>
            <p:snd r:embed="rId2" name="_nstrumental_-_Tango_Kumparsita_-_Tango_Kumparsita.wav"/>
          </p:stSnd>
        </p:sndAc>
      </p:transition>
    </mc:Choice>
    <mc:Fallback xmlns="">
      <p:transition spd="slow">
        <p:dissolve/>
        <p:sndAc>
          <p:stSnd>
            <p:snd r:embed="rId4" name="_nstrumental_-_Tango_Kumparsita_-_Tango_Kumparsi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625</TotalTime>
  <Words>59</Words>
  <Application>Microsoft Office PowerPoint</Application>
  <PresentationFormat>Широкоэкранный</PresentationFormat>
  <Paragraphs>14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ІКТ  на заняттях музики</dc:title>
  <dc:creator>DNZ115</dc:creator>
  <cp:lastModifiedBy>DNZ115</cp:lastModifiedBy>
  <cp:revision>52</cp:revision>
  <dcterms:created xsi:type="dcterms:W3CDTF">2016-11-07T06:46:29Z</dcterms:created>
  <dcterms:modified xsi:type="dcterms:W3CDTF">2016-11-10T13:52:42Z</dcterms:modified>
</cp:coreProperties>
</file>