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7" r:id="rId3"/>
    <p:sldId id="257" r:id="rId4"/>
    <p:sldId id="280" r:id="rId5"/>
    <p:sldId id="259" r:id="rId6"/>
    <p:sldId id="288" r:id="rId7"/>
    <p:sldId id="262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4"/>
          <p:cNvCxnSpPr/>
          <p:nvPr/>
        </p:nvCxnSpPr>
        <p:spPr>
          <a:xfrm>
            <a:off x="2692400" y="3522663"/>
            <a:ext cx="68151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538" y="5037138"/>
            <a:ext cx="896937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82390-BB7B-4924-81CA-82EE4B5F2D07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400" y="5037138"/>
            <a:ext cx="5214938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675" y="5037138"/>
            <a:ext cx="550863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460D4-15A2-4C41-ABF9-F7F814F20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3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34FE6-E5F7-4FA4-AC48-CA09FBC0EC45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0DDA4-76EB-42C8-9A78-E54D39FE5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3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3AA3-C76F-4C70-BDE0-D4A1D8296880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AF8B-2629-4AA1-8D0F-A058A3958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9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uk-UA" sz="8000"/>
              <a:t>“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0599738" y="28273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en-US" altLang="uk-UA" sz="8000"/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395413" y="41402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EF45A-C71F-4C84-9103-9D15D8CAA7E5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20E8A-C6BE-40FA-80AD-4265F93E3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90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564C6-8D57-42E0-B8B8-53BBD27BD114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2C5BC-AA1D-442F-B307-4DEE5CD2D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29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862013" y="8794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en-US" altLang="uk-UA" sz="8000"/>
              <a:t>“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0599738" y="2598738"/>
            <a:ext cx="60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lang="en-US" altLang="uk-UA" sz="8000"/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B47EC-853B-4C70-8A7D-5C7BD0E815C4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7A852-028E-4FA6-8AF3-DC049F1BE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15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395413" y="3429000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59608-C534-422E-8FB4-6B596CDE7A79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62D8-349D-4A7E-9F31-F5FD4E4BA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52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399E-21FB-4422-ABFB-7FFC498A03D3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B7772-76BA-446F-88A4-0319CE5A6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886460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5DA50-5B44-47E7-9D4F-A763F007FE1C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4E858-245F-4D9A-9E84-955086969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0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20BCC-C1B9-42AE-9DFF-1C1CDF799E32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851D7-5E95-4A99-85F9-B28A3522B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4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2012950" y="3709988"/>
            <a:ext cx="81629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6D854-046C-498D-8140-8C53EA963B93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039EC-49B7-460D-BA65-95DF1D26E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5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06ACE-B897-4A8C-BBBB-6707A6E76C99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B1A54-19B7-4EC0-91B2-EE574CD8B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4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73EC4-BE27-40FA-A06C-39797A1799FA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29BFA-92B5-4234-9131-435DC73CA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24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395413" y="2420938"/>
            <a:ext cx="94075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4641D-C5AA-490C-8EDD-18AB49CACF92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650E-6FE5-413F-B087-086D9DA1A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8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6085F-58D8-44A7-8E38-837932EB102D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22EBB-7971-4A42-966E-8F3F41279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2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395413" y="2913063"/>
            <a:ext cx="35147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8C178-FEE1-4993-8F9B-D1EC6A8A4BB6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874EA-3C20-4210-880D-25FD1FAB3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4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91C45-E93F-473D-AA56-681FA58CAFE8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2795-0C01-4675-9DB7-EF8343A75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35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982663"/>
            <a:ext cx="96012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5400" y="2557463"/>
            <a:ext cx="9601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275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0502C41-5332-446C-A612-D1D2BCA3FF62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969000"/>
            <a:ext cx="730567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675" y="5969000"/>
            <a:ext cx="5429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AA05442-6013-45B7-A464-C14F3620D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83" r:id="rId7"/>
    <p:sldLayoutId id="2147483693" r:id="rId8"/>
    <p:sldLayoutId id="2147483684" r:id="rId9"/>
    <p:sldLayoutId id="2147483685" r:id="rId10"/>
    <p:sldLayoutId id="2147483694" r:id="rId11"/>
    <p:sldLayoutId id="2147483695" r:id="rId12"/>
    <p:sldLayoutId id="2147483686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/>
          </p:nvPr>
        </p:nvSpPr>
        <p:spPr>
          <a:xfrm>
            <a:off x="2692400" y="1871663"/>
            <a:ext cx="6815138" cy="1514475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МУЗИЧНИЙ МАГАЗИН</a:t>
            </a:r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400" y="3657600"/>
            <a:ext cx="6815138" cy="1320800"/>
          </a:xfrm>
        </p:spPr>
        <p:txBody>
          <a:bodyPr/>
          <a:lstStyle/>
          <a:p>
            <a:r>
              <a:rPr lang="uk-UA" altLang="uk-UA" smtClean="0"/>
              <a:t>МУЗИЧНО – ДИДАКТИЧНА ГРА ДЛЯ ДІТЕЙ СТАРШОГО ДОШКІЛЬНОГО ВІКУ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91199" y="537269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івники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ДНЗ № 115</a:t>
            </a:r>
          </a:p>
          <a:p>
            <a:pPr algn="r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Садовська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І.</a:t>
            </a:r>
          </a:p>
          <a:p>
            <a:pPr algn="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Кравчук Я. Є.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8952" y="981522"/>
            <a:ext cx="3813175" cy="5378450"/>
          </a:xfrm>
        </p:spPr>
      </p:pic>
      <p:pic>
        <p:nvPicPr>
          <p:cNvPr id="24579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6700" y="2085975"/>
            <a:ext cx="5553075" cy="3702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еталофо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992938" y="982663"/>
            <a:ext cx="3903662" cy="1303337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МЕТАЛОФОН</a:t>
            </a:r>
          </a:p>
        </p:txBody>
      </p:sp>
      <p:pic>
        <p:nvPicPr>
          <p:cNvPr id="2662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86" y="982663"/>
            <a:ext cx="5275263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анду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7380288" y="982663"/>
            <a:ext cx="3516312" cy="1303337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БАНДУРА</a:t>
            </a:r>
          </a:p>
        </p:txBody>
      </p:sp>
      <p:pic>
        <p:nvPicPr>
          <p:cNvPr id="2867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7950" y="554038"/>
            <a:ext cx="3271838" cy="5540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іта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7005638" y="982663"/>
            <a:ext cx="3890962" cy="1303337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ГІТАРА</a:t>
            </a:r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075" y="879475"/>
            <a:ext cx="6800850" cy="4892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онтраба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2279650" y="566738"/>
            <a:ext cx="5461000" cy="954087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КОНТРАБАС</a:t>
            </a:r>
          </a:p>
        </p:txBody>
      </p:sp>
      <p:pic>
        <p:nvPicPr>
          <p:cNvPr id="3277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9600" y="1636713"/>
            <a:ext cx="6926263" cy="4238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убен.  Український тано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3255963"/>
            <a:ext cx="6242050" cy="1828800"/>
          </a:xfrm>
        </p:spPr>
        <p:txBody>
          <a:bodyPr/>
          <a:lstStyle/>
          <a:p>
            <a:pPr algn="l"/>
            <a:r>
              <a:rPr lang="uk-UA" altLang="uk-UA" b="1" dirty="0" smtClean="0"/>
              <a:t>ОПИС ГРИ:</a:t>
            </a:r>
          </a:p>
          <a:p>
            <a:pPr algn="l"/>
            <a:r>
              <a:rPr lang="uk-UA" altLang="uk-UA" dirty="0" smtClean="0"/>
              <a:t>ДІТИ ЗА ЗВУЧАННЯМ, ПОВИННІ ВГАДАТИ</a:t>
            </a:r>
          </a:p>
          <a:p>
            <a:pPr algn="l"/>
            <a:r>
              <a:rPr lang="uk-UA" altLang="uk-UA" dirty="0" smtClean="0"/>
              <a:t>МУЗИЧНИЙ ІНСТРУМЕНТ.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27" y="551538"/>
            <a:ext cx="4572000" cy="5806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053" y="527477"/>
            <a:ext cx="4146948" cy="584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оганн Себастьян Бах - Виолончель. Сюита №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33900" y="982663"/>
            <a:ext cx="6362700" cy="1303337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ВІОЛОНЧЕЛЬ</a:t>
            </a:r>
          </a:p>
        </p:txBody>
      </p:sp>
      <p:pic>
        <p:nvPicPr>
          <p:cNvPr id="3686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00" y="982663"/>
            <a:ext cx="3249613" cy="4735512"/>
          </a:xfrm>
        </p:spPr>
      </p:pic>
      <p:pic>
        <p:nvPicPr>
          <p:cNvPr id="36868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7100" y="2505075"/>
            <a:ext cx="2989263" cy="3213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аксофон.  «Колискова Клари» з опери «Поргі і Бесс» муз. Д. Гершві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875" y="1073150"/>
            <a:ext cx="6426200" cy="4686300"/>
          </a:xfrm>
        </p:spPr>
      </p:pic>
      <p:sp>
        <p:nvSpPr>
          <p:cNvPr id="38915" name="Заголовок 1"/>
          <p:cNvSpPr>
            <a:spLocks noGrp="1"/>
          </p:cNvSpPr>
          <p:nvPr>
            <p:ph type="title"/>
          </p:nvPr>
        </p:nvSpPr>
        <p:spPr>
          <a:xfrm>
            <a:off x="7096125" y="982663"/>
            <a:ext cx="3800475" cy="1303337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САКСОФОН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руба.  «Сентиментальний вальс» муз. П. Чайковськог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7224713" y="982663"/>
            <a:ext cx="3671887" cy="1303337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ТРУБА</a:t>
            </a:r>
          </a:p>
        </p:txBody>
      </p:sp>
      <p:pic>
        <p:nvPicPr>
          <p:cNvPr id="4096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982663"/>
            <a:ext cx="5929313" cy="47418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лейта.  «Жарт» муз. І. Бах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7740650" y="982663"/>
            <a:ext cx="3155950" cy="1303337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ФЛЕЙТА</a:t>
            </a:r>
          </a:p>
        </p:txBody>
      </p:sp>
      <p:pic>
        <p:nvPicPr>
          <p:cNvPr id="43011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323975"/>
            <a:ext cx="6292850" cy="4213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крипка.  «Весна» з циклу «Пори року»  муз. А. Вівальді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8575" y="2641600"/>
            <a:ext cx="4718050" cy="3148013"/>
          </a:xfrm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1295400" y="982663"/>
            <a:ext cx="3894138" cy="1303337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СКРИПКА</a:t>
            </a:r>
          </a:p>
        </p:txBody>
      </p:sp>
      <p:pic>
        <p:nvPicPr>
          <p:cNvPr id="18436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1938" y="982663"/>
            <a:ext cx="6316662" cy="4206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яль.  «Пташка» муз. Є. Гріга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ояль.  «Пташка» муз. Є. Гріг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3532" y="700164"/>
            <a:ext cx="3813220" cy="53893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2917" y="1012637"/>
            <a:ext cx="6187225" cy="1399928"/>
          </a:xfrm>
        </p:spPr>
        <p:txBody>
          <a:bodyPr/>
          <a:lstStyle/>
          <a:p>
            <a:r>
              <a:rPr lang="uk-UA" dirty="0" smtClean="0"/>
              <a:t>фортепіано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13" y="2013320"/>
            <a:ext cx="3857255" cy="3857255"/>
          </a:xfrm>
        </p:spPr>
      </p:pic>
      <p:sp>
        <p:nvSpPr>
          <p:cNvPr id="7" name="TextBox 6"/>
          <p:cNvSpPr txBox="1"/>
          <p:nvPr/>
        </p:nvSpPr>
        <p:spPr>
          <a:xfrm>
            <a:off x="2704564" y="5224244"/>
            <a:ext cx="207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піаніно</a:t>
            </a:r>
            <a:endParaRPr lang="uk-UA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«Барабан» муз. Г. Фрід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169025" y="982663"/>
            <a:ext cx="4727575" cy="1438275"/>
          </a:xfrm>
        </p:spPr>
        <p:txBody>
          <a:bodyPr/>
          <a:lstStyle/>
          <a:p>
            <a:r>
              <a:rPr lang="uk-UA" altLang="uk-UA" smtClean="0">
                <a:ln>
                  <a:noFill/>
                </a:ln>
              </a:rPr>
              <a:t>БАРАБАН</a:t>
            </a:r>
          </a:p>
        </p:txBody>
      </p:sp>
      <p:pic>
        <p:nvPicPr>
          <p:cNvPr id="2253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450" y="1184275"/>
            <a:ext cx="4908550" cy="4405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Арф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111</TotalTime>
  <Words>52</Words>
  <Application>Microsoft Office PowerPoint</Application>
  <PresentationFormat>Широкоэкранный</PresentationFormat>
  <Paragraphs>20</Paragraphs>
  <Slides>28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Garamond</vt:lpstr>
      <vt:lpstr>Times New Roman</vt:lpstr>
      <vt:lpstr>Натуральные материалы</vt:lpstr>
      <vt:lpstr>МУЗИЧНИЙ МАГАЗИН</vt:lpstr>
      <vt:lpstr>Презентация PowerPoint</vt:lpstr>
      <vt:lpstr>Презентация PowerPoint</vt:lpstr>
      <vt:lpstr>СКРИПКА</vt:lpstr>
      <vt:lpstr>Презентация PowerPoint</vt:lpstr>
      <vt:lpstr>фортепіано</vt:lpstr>
      <vt:lpstr>Презентация PowerPoint</vt:lpstr>
      <vt:lpstr>БАРАБАН</vt:lpstr>
      <vt:lpstr>Презентация PowerPoint</vt:lpstr>
      <vt:lpstr>Презентация PowerPoint</vt:lpstr>
      <vt:lpstr>Презентация PowerPoint</vt:lpstr>
      <vt:lpstr>МЕТАЛОФОН</vt:lpstr>
      <vt:lpstr>Презентация PowerPoint</vt:lpstr>
      <vt:lpstr>БАНДУРА</vt:lpstr>
      <vt:lpstr>Презентация PowerPoint</vt:lpstr>
      <vt:lpstr>ГІТАРА</vt:lpstr>
      <vt:lpstr>Презентация PowerPoint</vt:lpstr>
      <vt:lpstr>КОНТРАБАС</vt:lpstr>
      <vt:lpstr>Презентация PowerPoint</vt:lpstr>
      <vt:lpstr>Презентация PowerPoint</vt:lpstr>
      <vt:lpstr>Презентация PowerPoint</vt:lpstr>
      <vt:lpstr>ВІОЛОНЧЕЛЬ</vt:lpstr>
      <vt:lpstr>Презентация PowerPoint</vt:lpstr>
      <vt:lpstr>САКСОФОН</vt:lpstr>
      <vt:lpstr>Презентация PowerPoint</vt:lpstr>
      <vt:lpstr>ТРУБА</vt:lpstr>
      <vt:lpstr>Презентация PowerPoint</vt:lpstr>
      <vt:lpstr>ФЛЕЙТА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МУЗИЧНИЙ МАГАЗИН</dc:title>
  <dc:creator>DNZ115</dc:creator>
  <cp:lastModifiedBy>DNZ115</cp:lastModifiedBy>
  <cp:revision>21</cp:revision>
  <dcterms:created xsi:type="dcterms:W3CDTF">2016-11-07T14:14:30Z</dcterms:created>
  <dcterms:modified xsi:type="dcterms:W3CDTF">2016-11-14T10:50:35Z</dcterms:modified>
</cp:coreProperties>
</file>