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9" r:id="rId1"/>
  </p:sldMasterIdLst>
  <p:sldIdLst>
    <p:sldId id="259" r:id="rId2"/>
    <p:sldId id="263" r:id="rId3"/>
    <p:sldId id="266" r:id="rId4"/>
    <p:sldId id="261" r:id="rId5"/>
    <p:sldId id="267" r:id="rId6"/>
    <p:sldId id="268" r:id="rId7"/>
    <p:sldId id="264" r:id="rId8"/>
    <p:sldId id="273" r:id="rId9"/>
    <p:sldId id="274" r:id="rId10"/>
    <p:sldId id="271" r:id="rId11"/>
    <p:sldId id="265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5CCEB8-56CB-434B-813D-B97C8134C187}" type="doc">
      <dgm:prSet loTypeId="urn:microsoft.com/office/officeart/2005/8/layout/cycle4#1" loCatId="cycle" qsTypeId="urn:microsoft.com/office/officeart/2005/8/quickstyle/3d4" qsCatId="3D" csTypeId="urn:microsoft.com/office/officeart/2005/8/colors/colorful1#1" csCatId="colorful" phldr="1"/>
      <dgm:spPr/>
    </dgm:pt>
    <dgm:pt modelId="{EE71B91E-73E5-4BAE-8211-CCDF2A5949F2}">
      <dgm:prSet phldrT="[Текст]"/>
      <dgm:spPr/>
      <dgm:t>
        <a:bodyPr/>
        <a:lstStyle/>
        <a:p>
          <a:r>
            <a:rPr lang="uk-UA"/>
            <a:t>Людина позитивно оцінює себе та інших людей, уміє долати невдачі, поводиться як господар свого життя</a:t>
          </a:r>
          <a:endParaRPr lang="ru-RU"/>
        </a:p>
      </dgm:t>
    </dgm:pt>
    <dgm:pt modelId="{39BF2BA7-EC1B-4F7F-8D5E-3A295B7AA4A7}" type="parTrans" cxnId="{1795815A-7184-4937-909F-816919127B90}">
      <dgm:prSet/>
      <dgm:spPr/>
      <dgm:t>
        <a:bodyPr/>
        <a:lstStyle/>
        <a:p>
          <a:endParaRPr lang="ru-RU"/>
        </a:p>
      </dgm:t>
    </dgm:pt>
    <dgm:pt modelId="{ECEE604A-9C74-404A-86BD-80A338B5F755}" type="sibTrans" cxnId="{1795815A-7184-4937-909F-816919127B90}">
      <dgm:prSet/>
      <dgm:spPr/>
      <dgm:t>
        <a:bodyPr/>
        <a:lstStyle/>
        <a:p>
          <a:endParaRPr lang="ru-RU"/>
        </a:p>
      </dgm:t>
    </dgm:pt>
    <dgm:pt modelId="{EFA4ADD0-2706-4281-AC12-FEEEEB34B216}">
      <dgm:prSet phldrT="[Текст]"/>
      <dgm:spPr/>
      <dgm:t>
        <a:bodyPr/>
        <a:lstStyle/>
        <a:p>
          <a:r>
            <a:rPr lang="uk-UA"/>
            <a:t>Людина відчуває красу навколишнього світу, чинить справедливо, живе з почуттям любові, співчуття та відповідальності, прагне стати кращою</a:t>
          </a:r>
          <a:endParaRPr lang="ru-RU"/>
        </a:p>
      </dgm:t>
    </dgm:pt>
    <dgm:pt modelId="{854FB349-F3C7-45D8-9163-71FDA25BA259}" type="parTrans" cxnId="{5A3BF47F-78CC-4758-BE18-9DE0E1F5A798}">
      <dgm:prSet/>
      <dgm:spPr/>
      <dgm:t>
        <a:bodyPr/>
        <a:lstStyle/>
        <a:p>
          <a:endParaRPr lang="ru-RU"/>
        </a:p>
      </dgm:t>
    </dgm:pt>
    <dgm:pt modelId="{A54C6F84-2A5F-488E-8598-2BC452C9D1AC}" type="sibTrans" cxnId="{5A3BF47F-78CC-4758-BE18-9DE0E1F5A798}">
      <dgm:prSet/>
      <dgm:spPr/>
      <dgm:t>
        <a:bodyPr/>
        <a:lstStyle/>
        <a:p>
          <a:endParaRPr lang="ru-RU"/>
        </a:p>
      </dgm:t>
    </dgm:pt>
    <dgm:pt modelId="{15E7C7DB-25D9-4734-A93A-33234C26A8A2}">
      <dgm:prSet/>
      <dgm:spPr/>
      <dgm:t>
        <a:bodyPr/>
        <a:lstStyle/>
        <a:p>
          <a:r>
            <a:rPr lang="uk-UA"/>
            <a:t>Добре працюють усі органи; людина нормально розвивається і не хворіє</a:t>
          </a:r>
          <a:endParaRPr lang="ru-RU"/>
        </a:p>
      </dgm:t>
    </dgm:pt>
    <dgm:pt modelId="{33A0688A-7D3C-4B35-BBC8-177EEC51FC57}" type="parTrans" cxnId="{5F0E62B9-E19D-4B0F-A1E2-105152C8B0B8}">
      <dgm:prSet/>
      <dgm:spPr/>
      <dgm:t>
        <a:bodyPr/>
        <a:lstStyle/>
        <a:p>
          <a:endParaRPr lang="ru-RU"/>
        </a:p>
      </dgm:t>
    </dgm:pt>
    <dgm:pt modelId="{29C3632A-0BF2-4E34-A517-AD1149745EB5}" type="sibTrans" cxnId="{5F0E62B9-E19D-4B0F-A1E2-105152C8B0B8}">
      <dgm:prSet/>
      <dgm:spPr/>
      <dgm:t>
        <a:bodyPr/>
        <a:lstStyle/>
        <a:p>
          <a:endParaRPr lang="ru-RU"/>
        </a:p>
      </dgm:t>
    </dgm:pt>
    <dgm:pt modelId="{17FBEAC6-0BB7-4394-B477-12297B67DCEC}">
      <dgm:prSet/>
      <dgm:spPr/>
      <dgm:t>
        <a:bodyPr/>
        <a:lstStyle/>
        <a:p>
          <a:r>
            <a:rPr lang="uk-UA"/>
            <a:t>Доброзичливі стосунки людей, гарні побутові умови, що сприяють  зміцненню здоров'я</a:t>
          </a:r>
          <a:endParaRPr lang="ru-RU"/>
        </a:p>
      </dgm:t>
    </dgm:pt>
    <dgm:pt modelId="{918736CE-E5DA-4020-BA92-228FF4104B7C}" type="parTrans" cxnId="{E5EB4DF6-B234-4620-A8D6-C85BB5278FDF}">
      <dgm:prSet/>
      <dgm:spPr/>
      <dgm:t>
        <a:bodyPr/>
        <a:lstStyle/>
        <a:p>
          <a:endParaRPr lang="ru-RU"/>
        </a:p>
      </dgm:t>
    </dgm:pt>
    <dgm:pt modelId="{CEE06767-FE10-4A86-A54B-C9F96DF7DB88}" type="sibTrans" cxnId="{E5EB4DF6-B234-4620-A8D6-C85BB5278FDF}">
      <dgm:prSet/>
      <dgm:spPr/>
      <dgm:t>
        <a:bodyPr/>
        <a:lstStyle/>
        <a:p>
          <a:endParaRPr lang="ru-RU"/>
        </a:p>
      </dgm:t>
    </dgm:pt>
    <dgm:pt modelId="{3FAA4D78-372C-428C-91C6-A8FB17B03A7E}">
      <dgm:prSet/>
      <dgm:spPr/>
      <dgm:t>
        <a:bodyPr/>
        <a:lstStyle/>
        <a:p>
          <a:r>
            <a:rPr lang="uk-UA"/>
            <a:t>Фізична складова</a:t>
          </a:r>
          <a:endParaRPr lang="ru-RU"/>
        </a:p>
      </dgm:t>
    </dgm:pt>
    <dgm:pt modelId="{0054497F-AA39-45D1-8D98-88277BDDC163}" type="parTrans" cxnId="{750C5872-B513-4844-96A6-856BEFA61A0F}">
      <dgm:prSet/>
      <dgm:spPr/>
      <dgm:t>
        <a:bodyPr/>
        <a:lstStyle/>
        <a:p>
          <a:endParaRPr lang="ru-RU"/>
        </a:p>
      </dgm:t>
    </dgm:pt>
    <dgm:pt modelId="{91EC5666-15C9-471F-909E-AC6CA77292BB}" type="sibTrans" cxnId="{750C5872-B513-4844-96A6-856BEFA61A0F}">
      <dgm:prSet/>
      <dgm:spPr/>
      <dgm:t>
        <a:bodyPr/>
        <a:lstStyle/>
        <a:p>
          <a:endParaRPr lang="ru-RU"/>
        </a:p>
      </dgm:t>
    </dgm:pt>
    <dgm:pt modelId="{CD206A5C-0157-4102-AE33-D0CDFF2DF1B0}">
      <dgm:prSet phldrT="[Текст]"/>
      <dgm:spPr/>
      <dgm:t>
        <a:bodyPr/>
        <a:lstStyle/>
        <a:p>
          <a:r>
            <a:rPr lang="uk-UA"/>
            <a:t>Психічна складова</a:t>
          </a:r>
          <a:endParaRPr lang="ru-RU"/>
        </a:p>
      </dgm:t>
    </dgm:pt>
    <dgm:pt modelId="{2C9E1A62-163D-4BAC-8DEC-00BF5354CA36}" type="parTrans" cxnId="{DCFFE7F3-ABAD-403E-9BD9-638BB0DD5EF7}">
      <dgm:prSet/>
      <dgm:spPr/>
      <dgm:t>
        <a:bodyPr/>
        <a:lstStyle/>
        <a:p>
          <a:endParaRPr lang="ru-RU"/>
        </a:p>
      </dgm:t>
    </dgm:pt>
    <dgm:pt modelId="{251FE225-787A-42B5-8F96-FEDE58424E9C}" type="sibTrans" cxnId="{DCFFE7F3-ABAD-403E-9BD9-638BB0DD5EF7}">
      <dgm:prSet/>
      <dgm:spPr/>
      <dgm:t>
        <a:bodyPr/>
        <a:lstStyle/>
        <a:p>
          <a:endParaRPr lang="ru-RU"/>
        </a:p>
      </dgm:t>
    </dgm:pt>
    <dgm:pt modelId="{81709C7E-1180-4057-B5BE-AA89C4DC00A1}">
      <dgm:prSet/>
      <dgm:spPr/>
      <dgm:t>
        <a:bodyPr/>
        <a:lstStyle/>
        <a:p>
          <a:r>
            <a:rPr lang="uk-UA" dirty="0" smtClean="0"/>
            <a:t>Соціальна </a:t>
          </a:r>
          <a:r>
            <a:rPr lang="uk-UA" dirty="0"/>
            <a:t>складова</a:t>
          </a:r>
          <a:endParaRPr lang="ru-RU" dirty="0"/>
        </a:p>
      </dgm:t>
    </dgm:pt>
    <dgm:pt modelId="{C287A1AF-DF42-4090-B510-A99FB46BC130}" type="parTrans" cxnId="{67004833-9FE5-455D-A37C-BF2EBFC29037}">
      <dgm:prSet/>
      <dgm:spPr/>
      <dgm:t>
        <a:bodyPr/>
        <a:lstStyle/>
        <a:p>
          <a:endParaRPr lang="ru-RU"/>
        </a:p>
      </dgm:t>
    </dgm:pt>
    <dgm:pt modelId="{C1DC3CDA-4296-495E-8D5E-BA38B63B7D61}" type="sibTrans" cxnId="{67004833-9FE5-455D-A37C-BF2EBFC29037}">
      <dgm:prSet/>
      <dgm:spPr/>
      <dgm:t>
        <a:bodyPr/>
        <a:lstStyle/>
        <a:p>
          <a:endParaRPr lang="ru-RU"/>
        </a:p>
      </dgm:t>
    </dgm:pt>
    <dgm:pt modelId="{0E2C20BF-644C-43F5-87EB-554F41A26FFA}">
      <dgm:prSet/>
      <dgm:spPr/>
      <dgm:t>
        <a:bodyPr/>
        <a:lstStyle/>
        <a:p>
          <a:r>
            <a:rPr lang="uk-UA"/>
            <a:t>Духовна складова</a:t>
          </a:r>
          <a:endParaRPr lang="ru-RU"/>
        </a:p>
      </dgm:t>
    </dgm:pt>
    <dgm:pt modelId="{29F74331-89FD-4F8E-9016-E21E1B47CF75}" type="parTrans" cxnId="{AD54FA9D-D6FE-457D-940B-565BD6D8B532}">
      <dgm:prSet/>
      <dgm:spPr/>
      <dgm:t>
        <a:bodyPr/>
        <a:lstStyle/>
        <a:p>
          <a:endParaRPr lang="ru-RU"/>
        </a:p>
      </dgm:t>
    </dgm:pt>
    <dgm:pt modelId="{828C7A67-98F8-407B-B031-A23E9B2FD352}" type="sibTrans" cxnId="{AD54FA9D-D6FE-457D-940B-565BD6D8B532}">
      <dgm:prSet/>
      <dgm:spPr/>
      <dgm:t>
        <a:bodyPr/>
        <a:lstStyle/>
        <a:p>
          <a:endParaRPr lang="ru-RU"/>
        </a:p>
      </dgm:t>
    </dgm:pt>
    <dgm:pt modelId="{029F0B91-759C-4D00-AE03-20AC083FC08E}" type="pres">
      <dgm:prSet presAssocID="{EA5CCEB8-56CB-434B-813D-B97C8134C18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18EF474-10A3-4322-89CD-8D99D97F2B5E}" type="pres">
      <dgm:prSet presAssocID="{EA5CCEB8-56CB-434B-813D-B97C8134C187}" presName="children" presStyleCnt="0"/>
      <dgm:spPr/>
    </dgm:pt>
    <dgm:pt modelId="{86852E84-AF24-45CE-A22C-B4B81F22A6DD}" type="pres">
      <dgm:prSet presAssocID="{EA5CCEB8-56CB-434B-813D-B97C8134C187}" presName="child1group" presStyleCnt="0"/>
      <dgm:spPr/>
    </dgm:pt>
    <dgm:pt modelId="{19409AC0-3C2C-45E0-8E76-E873C0BFADD5}" type="pres">
      <dgm:prSet presAssocID="{EA5CCEB8-56CB-434B-813D-B97C8134C187}" presName="child1" presStyleLbl="bgAcc1" presStyleIdx="0" presStyleCnt="4"/>
      <dgm:spPr/>
      <dgm:t>
        <a:bodyPr/>
        <a:lstStyle/>
        <a:p>
          <a:endParaRPr lang="ru-RU"/>
        </a:p>
      </dgm:t>
    </dgm:pt>
    <dgm:pt modelId="{667842E0-4677-4EF9-A94D-FA4D596C8E84}" type="pres">
      <dgm:prSet presAssocID="{EA5CCEB8-56CB-434B-813D-B97C8134C18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D9644-6E27-46FA-8F12-9317C0312885}" type="pres">
      <dgm:prSet presAssocID="{EA5CCEB8-56CB-434B-813D-B97C8134C187}" presName="child2group" presStyleCnt="0"/>
      <dgm:spPr/>
    </dgm:pt>
    <dgm:pt modelId="{27D0B68E-11CB-40D1-9CDB-D60D2FAEAFE3}" type="pres">
      <dgm:prSet presAssocID="{EA5CCEB8-56CB-434B-813D-B97C8134C187}" presName="child2" presStyleLbl="bgAcc1" presStyleIdx="1" presStyleCnt="4"/>
      <dgm:spPr/>
      <dgm:t>
        <a:bodyPr/>
        <a:lstStyle/>
        <a:p>
          <a:endParaRPr lang="ru-RU"/>
        </a:p>
      </dgm:t>
    </dgm:pt>
    <dgm:pt modelId="{8E5DA573-E72E-4C56-ACF8-705FDCAAADCA}" type="pres">
      <dgm:prSet presAssocID="{EA5CCEB8-56CB-434B-813D-B97C8134C18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3F70C-9128-437C-A8CE-82D9DDB5E994}" type="pres">
      <dgm:prSet presAssocID="{EA5CCEB8-56CB-434B-813D-B97C8134C187}" presName="child3group" presStyleCnt="0"/>
      <dgm:spPr/>
    </dgm:pt>
    <dgm:pt modelId="{58F2F4AC-375D-4E3A-9948-A51424740A79}" type="pres">
      <dgm:prSet presAssocID="{EA5CCEB8-56CB-434B-813D-B97C8134C187}" presName="child3" presStyleLbl="bgAcc1" presStyleIdx="2" presStyleCnt="4"/>
      <dgm:spPr/>
      <dgm:t>
        <a:bodyPr/>
        <a:lstStyle/>
        <a:p>
          <a:endParaRPr lang="ru-RU"/>
        </a:p>
      </dgm:t>
    </dgm:pt>
    <dgm:pt modelId="{C73516F0-B1B0-4CAC-9BDE-932707AB6287}" type="pres">
      <dgm:prSet presAssocID="{EA5CCEB8-56CB-434B-813D-B97C8134C18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73FC1-BA64-4123-90D0-951DAFB0BED7}" type="pres">
      <dgm:prSet presAssocID="{EA5CCEB8-56CB-434B-813D-B97C8134C187}" presName="child4group" presStyleCnt="0"/>
      <dgm:spPr/>
    </dgm:pt>
    <dgm:pt modelId="{7FA584E5-8BEC-40EF-A650-7BBA7A5DFD97}" type="pres">
      <dgm:prSet presAssocID="{EA5CCEB8-56CB-434B-813D-B97C8134C187}" presName="child4" presStyleLbl="bgAcc1" presStyleIdx="3" presStyleCnt="4"/>
      <dgm:spPr/>
      <dgm:t>
        <a:bodyPr/>
        <a:lstStyle/>
        <a:p>
          <a:endParaRPr lang="ru-RU"/>
        </a:p>
      </dgm:t>
    </dgm:pt>
    <dgm:pt modelId="{DF08CFA3-8302-49EF-92F1-3E356261A7A0}" type="pres">
      <dgm:prSet presAssocID="{EA5CCEB8-56CB-434B-813D-B97C8134C18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35BCA-4E9F-455F-B113-C3C3DB38645A}" type="pres">
      <dgm:prSet presAssocID="{EA5CCEB8-56CB-434B-813D-B97C8134C187}" presName="childPlaceholder" presStyleCnt="0"/>
      <dgm:spPr/>
    </dgm:pt>
    <dgm:pt modelId="{6569D5C6-44D5-4320-B143-602902A92452}" type="pres">
      <dgm:prSet presAssocID="{EA5CCEB8-56CB-434B-813D-B97C8134C187}" presName="circle" presStyleCnt="0"/>
      <dgm:spPr/>
    </dgm:pt>
    <dgm:pt modelId="{7A58A8BB-A66D-4D0B-8C9C-064D0A316408}" type="pres">
      <dgm:prSet presAssocID="{EA5CCEB8-56CB-434B-813D-B97C8134C18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874AD-60EC-4DD4-B748-A8CD94336719}" type="pres">
      <dgm:prSet presAssocID="{EA5CCEB8-56CB-434B-813D-B97C8134C18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87DD7-928E-4657-B33E-32359F2AB4B5}" type="pres">
      <dgm:prSet presAssocID="{EA5CCEB8-56CB-434B-813D-B97C8134C18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4255A-C2DC-4C5F-B21F-3669C3B4C69F}" type="pres">
      <dgm:prSet presAssocID="{EA5CCEB8-56CB-434B-813D-B97C8134C18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057A45-2598-45B3-92E8-E9167B337C8F}" type="pres">
      <dgm:prSet presAssocID="{EA5CCEB8-56CB-434B-813D-B97C8134C187}" presName="quadrantPlaceholder" presStyleCnt="0"/>
      <dgm:spPr/>
    </dgm:pt>
    <dgm:pt modelId="{C5BE6B8F-88D6-483F-8773-387E1DF177B3}" type="pres">
      <dgm:prSet presAssocID="{EA5CCEB8-56CB-434B-813D-B97C8134C187}" presName="center1" presStyleLbl="fgShp" presStyleIdx="0" presStyleCnt="2"/>
      <dgm:spPr/>
    </dgm:pt>
    <dgm:pt modelId="{3583C8D2-8859-45AC-A57D-E3CCFDF623EA}" type="pres">
      <dgm:prSet presAssocID="{EA5CCEB8-56CB-434B-813D-B97C8134C187}" presName="center2" presStyleLbl="fgShp" presStyleIdx="1" presStyleCnt="2"/>
      <dgm:spPr/>
    </dgm:pt>
  </dgm:ptLst>
  <dgm:cxnLst>
    <dgm:cxn modelId="{4004CEB8-BDCC-4AE9-B8F9-A640B569DC02}" type="presOf" srcId="{3FAA4D78-372C-428C-91C6-A8FB17B03A7E}" destId="{19409AC0-3C2C-45E0-8E76-E873C0BFADD5}" srcOrd="0" destOrd="0" presId="urn:microsoft.com/office/officeart/2005/8/layout/cycle4#1"/>
    <dgm:cxn modelId="{1795815A-7184-4937-909F-816919127B90}" srcId="{EA5CCEB8-56CB-434B-813D-B97C8134C187}" destId="{EE71B91E-73E5-4BAE-8211-CCDF2A5949F2}" srcOrd="2" destOrd="0" parTransId="{39BF2BA7-EC1B-4F7F-8D5E-3A295B7AA4A7}" sibTransId="{ECEE604A-9C74-404A-86BD-80A338B5F755}"/>
    <dgm:cxn modelId="{D5FDD676-9628-433F-9B11-2F23E7205F9C}" type="presOf" srcId="{CD206A5C-0157-4102-AE33-D0CDFF2DF1B0}" destId="{58F2F4AC-375D-4E3A-9948-A51424740A79}" srcOrd="0" destOrd="0" presId="urn:microsoft.com/office/officeart/2005/8/layout/cycle4#1"/>
    <dgm:cxn modelId="{5A3BF47F-78CC-4758-BE18-9DE0E1F5A798}" srcId="{EA5CCEB8-56CB-434B-813D-B97C8134C187}" destId="{EFA4ADD0-2706-4281-AC12-FEEEEB34B216}" srcOrd="3" destOrd="0" parTransId="{854FB349-F3C7-45D8-9163-71FDA25BA259}" sibTransId="{A54C6F84-2A5F-488E-8598-2BC452C9D1AC}"/>
    <dgm:cxn modelId="{98653290-D08C-4255-B5F5-640FE78014E9}" type="presOf" srcId="{17FBEAC6-0BB7-4394-B477-12297B67DCEC}" destId="{20D874AD-60EC-4DD4-B748-A8CD94336719}" srcOrd="0" destOrd="0" presId="urn:microsoft.com/office/officeart/2005/8/layout/cycle4#1"/>
    <dgm:cxn modelId="{E5EB4DF6-B234-4620-A8D6-C85BB5278FDF}" srcId="{EA5CCEB8-56CB-434B-813D-B97C8134C187}" destId="{17FBEAC6-0BB7-4394-B477-12297B67DCEC}" srcOrd="1" destOrd="0" parTransId="{918736CE-E5DA-4020-BA92-228FF4104B7C}" sibTransId="{CEE06767-FE10-4A86-A54B-C9F96DF7DB88}"/>
    <dgm:cxn modelId="{F9E78556-B386-4370-9781-CC933FF9FB67}" type="presOf" srcId="{EA5CCEB8-56CB-434B-813D-B97C8134C187}" destId="{029F0B91-759C-4D00-AE03-20AC083FC08E}" srcOrd="0" destOrd="0" presId="urn:microsoft.com/office/officeart/2005/8/layout/cycle4#1"/>
    <dgm:cxn modelId="{C61A5180-E097-48C3-B250-5A9261A94DA0}" type="presOf" srcId="{0E2C20BF-644C-43F5-87EB-554F41A26FFA}" destId="{7FA584E5-8BEC-40EF-A650-7BBA7A5DFD97}" srcOrd="0" destOrd="0" presId="urn:microsoft.com/office/officeart/2005/8/layout/cycle4#1"/>
    <dgm:cxn modelId="{67004833-9FE5-455D-A37C-BF2EBFC29037}" srcId="{17FBEAC6-0BB7-4394-B477-12297B67DCEC}" destId="{81709C7E-1180-4057-B5BE-AA89C4DC00A1}" srcOrd="0" destOrd="0" parTransId="{C287A1AF-DF42-4090-B510-A99FB46BC130}" sibTransId="{C1DC3CDA-4296-495E-8D5E-BA38B63B7D61}"/>
    <dgm:cxn modelId="{AB357AC0-1F61-4CAC-8AD8-293DC48C9AA5}" type="presOf" srcId="{EFA4ADD0-2706-4281-AC12-FEEEEB34B216}" destId="{48E4255A-C2DC-4C5F-B21F-3669C3B4C69F}" srcOrd="0" destOrd="0" presId="urn:microsoft.com/office/officeart/2005/8/layout/cycle4#1"/>
    <dgm:cxn modelId="{315946FD-EAEB-4540-B8D1-E776ED34736C}" type="presOf" srcId="{81709C7E-1180-4057-B5BE-AA89C4DC00A1}" destId="{27D0B68E-11CB-40D1-9CDB-D60D2FAEAFE3}" srcOrd="0" destOrd="0" presId="urn:microsoft.com/office/officeart/2005/8/layout/cycle4#1"/>
    <dgm:cxn modelId="{938D1A21-EA06-46CE-A779-6DB46068996B}" type="presOf" srcId="{15E7C7DB-25D9-4734-A93A-33234C26A8A2}" destId="{7A58A8BB-A66D-4D0B-8C9C-064D0A316408}" srcOrd="0" destOrd="0" presId="urn:microsoft.com/office/officeart/2005/8/layout/cycle4#1"/>
    <dgm:cxn modelId="{750C5872-B513-4844-96A6-856BEFA61A0F}" srcId="{15E7C7DB-25D9-4734-A93A-33234C26A8A2}" destId="{3FAA4D78-372C-428C-91C6-A8FB17B03A7E}" srcOrd="0" destOrd="0" parTransId="{0054497F-AA39-45D1-8D98-88277BDDC163}" sibTransId="{91EC5666-15C9-471F-909E-AC6CA77292BB}"/>
    <dgm:cxn modelId="{AD54FA9D-D6FE-457D-940B-565BD6D8B532}" srcId="{EFA4ADD0-2706-4281-AC12-FEEEEB34B216}" destId="{0E2C20BF-644C-43F5-87EB-554F41A26FFA}" srcOrd="0" destOrd="0" parTransId="{29F74331-89FD-4F8E-9016-E21E1B47CF75}" sibTransId="{828C7A67-98F8-407B-B031-A23E9B2FD352}"/>
    <dgm:cxn modelId="{20A7EBDB-E21A-4926-97FA-AAC131A41BC6}" type="presOf" srcId="{EE71B91E-73E5-4BAE-8211-CCDF2A5949F2}" destId="{C3C87DD7-928E-4657-B33E-32359F2AB4B5}" srcOrd="0" destOrd="0" presId="urn:microsoft.com/office/officeart/2005/8/layout/cycle4#1"/>
    <dgm:cxn modelId="{48AE51DD-D1EE-460C-9159-F0B54467851C}" type="presOf" srcId="{3FAA4D78-372C-428C-91C6-A8FB17B03A7E}" destId="{667842E0-4677-4EF9-A94D-FA4D596C8E84}" srcOrd="1" destOrd="0" presId="urn:microsoft.com/office/officeart/2005/8/layout/cycle4#1"/>
    <dgm:cxn modelId="{5F0E62B9-E19D-4B0F-A1E2-105152C8B0B8}" srcId="{EA5CCEB8-56CB-434B-813D-B97C8134C187}" destId="{15E7C7DB-25D9-4734-A93A-33234C26A8A2}" srcOrd="0" destOrd="0" parTransId="{33A0688A-7D3C-4B35-BBC8-177EEC51FC57}" sibTransId="{29C3632A-0BF2-4E34-A517-AD1149745EB5}"/>
    <dgm:cxn modelId="{DCFFE7F3-ABAD-403E-9BD9-638BB0DD5EF7}" srcId="{EE71B91E-73E5-4BAE-8211-CCDF2A5949F2}" destId="{CD206A5C-0157-4102-AE33-D0CDFF2DF1B0}" srcOrd="0" destOrd="0" parTransId="{2C9E1A62-163D-4BAC-8DEC-00BF5354CA36}" sibTransId="{251FE225-787A-42B5-8F96-FEDE58424E9C}"/>
    <dgm:cxn modelId="{56557B34-B2AB-44A4-891E-891D5CC8EE77}" type="presOf" srcId="{CD206A5C-0157-4102-AE33-D0CDFF2DF1B0}" destId="{C73516F0-B1B0-4CAC-9BDE-932707AB6287}" srcOrd="1" destOrd="0" presId="urn:microsoft.com/office/officeart/2005/8/layout/cycle4#1"/>
    <dgm:cxn modelId="{C67CCAC3-B724-4369-B564-F74C0F36BCC6}" type="presOf" srcId="{81709C7E-1180-4057-B5BE-AA89C4DC00A1}" destId="{8E5DA573-E72E-4C56-ACF8-705FDCAAADCA}" srcOrd="1" destOrd="0" presId="urn:microsoft.com/office/officeart/2005/8/layout/cycle4#1"/>
    <dgm:cxn modelId="{74AE1C3A-09D7-4845-BF65-850E6E8BDCBD}" type="presOf" srcId="{0E2C20BF-644C-43F5-87EB-554F41A26FFA}" destId="{DF08CFA3-8302-49EF-92F1-3E356261A7A0}" srcOrd="1" destOrd="0" presId="urn:microsoft.com/office/officeart/2005/8/layout/cycle4#1"/>
    <dgm:cxn modelId="{B926496A-D156-4BFA-BB25-C8B1E13D3070}" type="presParOf" srcId="{029F0B91-759C-4D00-AE03-20AC083FC08E}" destId="{C18EF474-10A3-4322-89CD-8D99D97F2B5E}" srcOrd="0" destOrd="0" presId="urn:microsoft.com/office/officeart/2005/8/layout/cycle4#1"/>
    <dgm:cxn modelId="{B5A58970-77B1-46E1-96B4-DA3E562A9ABB}" type="presParOf" srcId="{C18EF474-10A3-4322-89CD-8D99D97F2B5E}" destId="{86852E84-AF24-45CE-A22C-B4B81F22A6DD}" srcOrd="0" destOrd="0" presId="urn:microsoft.com/office/officeart/2005/8/layout/cycle4#1"/>
    <dgm:cxn modelId="{02466534-55EE-42E8-818D-FE782038F072}" type="presParOf" srcId="{86852E84-AF24-45CE-A22C-B4B81F22A6DD}" destId="{19409AC0-3C2C-45E0-8E76-E873C0BFADD5}" srcOrd="0" destOrd="0" presId="urn:microsoft.com/office/officeart/2005/8/layout/cycle4#1"/>
    <dgm:cxn modelId="{C4C3B5E6-417C-4287-95D2-06670A065A17}" type="presParOf" srcId="{86852E84-AF24-45CE-A22C-B4B81F22A6DD}" destId="{667842E0-4677-4EF9-A94D-FA4D596C8E84}" srcOrd="1" destOrd="0" presId="urn:microsoft.com/office/officeart/2005/8/layout/cycle4#1"/>
    <dgm:cxn modelId="{68668CB3-8757-4F17-9285-4B06337B2467}" type="presParOf" srcId="{C18EF474-10A3-4322-89CD-8D99D97F2B5E}" destId="{7F8D9644-6E27-46FA-8F12-9317C0312885}" srcOrd="1" destOrd="0" presId="urn:microsoft.com/office/officeart/2005/8/layout/cycle4#1"/>
    <dgm:cxn modelId="{473189EC-DA44-44BD-9D73-88FA525D703D}" type="presParOf" srcId="{7F8D9644-6E27-46FA-8F12-9317C0312885}" destId="{27D0B68E-11CB-40D1-9CDB-D60D2FAEAFE3}" srcOrd="0" destOrd="0" presId="urn:microsoft.com/office/officeart/2005/8/layout/cycle4#1"/>
    <dgm:cxn modelId="{54F09421-7C76-4096-B6A8-496F7162694F}" type="presParOf" srcId="{7F8D9644-6E27-46FA-8F12-9317C0312885}" destId="{8E5DA573-E72E-4C56-ACF8-705FDCAAADCA}" srcOrd="1" destOrd="0" presId="urn:microsoft.com/office/officeart/2005/8/layout/cycle4#1"/>
    <dgm:cxn modelId="{A88A610A-7C22-4D88-A1AD-54867875C044}" type="presParOf" srcId="{C18EF474-10A3-4322-89CD-8D99D97F2B5E}" destId="{4D03F70C-9128-437C-A8CE-82D9DDB5E994}" srcOrd="2" destOrd="0" presId="urn:microsoft.com/office/officeart/2005/8/layout/cycle4#1"/>
    <dgm:cxn modelId="{12D45344-1AB7-4D1A-B9E8-FE77E0959EAE}" type="presParOf" srcId="{4D03F70C-9128-437C-A8CE-82D9DDB5E994}" destId="{58F2F4AC-375D-4E3A-9948-A51424740A79}" srcOrd="0" destOrd="0" presId="urn:microsoft.com/office/officeart/2005/8/layout/cycle4#1"/>
    <dgm:cxn modelId="{62AE4927-CBFE-4876-937A-17F30C70CDAF}" type="presParOf" srcId="{4D03F70C-9128-437C-A8CE-82D9DDB5E994}" destId="{C73516F0-B1B0-4CAC-9BDE-932707AB6287}" srcOrd="1" destOrd="0" presId="urn:microsoft.com/office/officeart/2005/8/layout/cycle4#1"/>
    <dgm:cxn modelId="{9C76B560-04E0-4E08-8691-1A85C434FFE4}" type="presParOf" srcId="{C18EF474-10A3-4322-89CD-8D99D97F2B5E}" destId="{B2373FC1-BA64-4123-90D0-951DAFB0BED7}" srcOrd="3" destOrd="0" presId="urn:microsoft.com/office/officeart/2005/8/layout/cycle4#1"/>
    <dgm:cxn modelId="{98DDAC08-BE7E-483E-A1D7-D918F45B90E6}" type="presParOf" srcId="{B2373FC1-BA64-4123-90D0-951DAFB0BED7}" destId="{7FA584E5-8BEC-40EF-A650-7BBA7A5DFD97}" srcOrd="0" destOrd="0" presId="urn:microsoft.com/office/officeart/2005/8/layout/cycle4#1"/>
    <dgm:cxn modelId="{BD4041AB-45D4-42AF-801C-9B9B948084C8}" type="presParOf" srcId="{B2373FC1-BA64-4123-90D0-951DAFB0BED7}" destId="{DF08CFA3-8302-49EF-92F1-3E356261A7A0}" srcOrd="1" destOrd="0" presId="urn:microsoft.com/office/officeart/2005/8/layout/cycle4#1"/>
    <dgm:cxn modelId="{5A9204CD-6A5A-4F8F-A1FF-E171CAE865DF}" type="presParOf" srcId="{C18EF474-10A3-4322-89CD-8D99D97F2B5E}" destId="{0AE35BCA-4E9F-455F-B113-C3C3DB38645A}" srcOrd="4" destOrd="0" presId="urn:microsoft.com/office/officeart/2005/8/layout/cycle4#1"/>
    <dgm:cxn modelId="{89C0733C-57B0-48B3-9C72-0E06A726D6FC}" type="presParOf" srcId="{029F0B91-759C-4D00-AE03-20AC083FC08E}" destId="{6569D5C6-44D5-4320-B143-602902A92452}" srcOrd="1" destOrd="0" presId="urn:microsoft.com/office/officeart/2005/8/layout/cycle4#1"/>
    <dgm:cxn modelId="{BE02AF89-D463-4DC7-95B7-27D47A0E916D}" type="presParOf" srcId="{6569D5C6-44D5-4320-B143-602902A92452}" destId="{7A58A8BB-A66D-4D0B-8C9C-064D0A316408}" srcOrd="0" destOrd="0" presId="urn:microsoft.com/office/officeart/2005/8/layout/cycle4#1"/>
    <dgm:cxn modelId="{BD2CA81A-87C8-4941-B57E-665E29E38081}" type="presParOf" srcId="{6569D5C6-44D5-4320-B143-602902A92452}" destId="{20D874AD-60EC-4DD4-B748-A8CD94336719}" srcOrd="1" destOrd="0" presId="urn:microsoft.com/office/officeart/2005/8/layout/cycle4#1"/>
    <dgm:cxn modelId="{84FCED1A-FE4E-4EAA-AF69-E7FC4DB205A7}" type="presParOf" srcId="{6569D5C6-44D5-4320-B143-602902A92452}" destId="{C3C87DD7-928E-4657-B33E-32359F2AB4B5}" srcOrd="2" destOrd="0" presId="urn:microsoft.com/office/officeart/2005/8/layout/cycle4#1"/>
    <dgm:cxn modelId="{77616019-81AE-477D-AEE1-0321F8349439}" type="presParOf" srcId="{6569D5C6-44D5-4320-B143-602902A92452}" destId="{48E4255A-C2DC-4C5F-B21F-3669C3B4C69F}" srcOrd="3" destOrd="0" presId="urn:microsoft.com/office/officeart/2005/8/layout/cycle4#1"/>
    <dgm:cxn modelId="{E05D85FA-5E5F-4013-9456-015FB197A230}" type="presParOf" srcId="{6569D5C6-44D5-4320-B143-602902A92452}" destId="{2E057A45-2598-45B3-92E8-E9167B337C8F}" srcOrd="4" destOrd="0" presId="urn:microsoft.com/office/officeart/2005/8/layout/cycle4#1"/>
    <dgm:cxn modelId="{7A7574E2-2751-4C52-AABF-B20CD2BDA014}" type="presParOf" srcId="{029F0B91-759C-4D00-AE03-20AC083FC08E}" destId="{C5BE6B8F-88D6-483F-8773-387E1DF177B3}" srcOrd="2" destOrd="0" presId="urn:microsoft.com/office/officeart/2005/8/layout/cycle4#1"/>
    <dgm:cxn modelId="{30619E6F-3675-44F8-B7DE-B26BDFD468CB}" type="presParOf" srcId="{029F0B91-759C-4D00-AE03-20AC083FC08E}" destId="{3583C8D2-8859-45AC-A57D-E3CCFDF623EA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B7ABA6-2739-467B-962C-05C82D737FF0}" type="doc">
      <dgm:prSet loTypeId="urn:microsoft.com/office/officeart/2005/8/layout/radial6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8CC9CB69-3D3A-405C-8AC8-41D9DE7B1EC1}">
      <dgm:prSet phldrT="[Текст]"/>
      <dgm:spPr>
        <a:gradFill rotWithShape="0">
          <a:gsLst>
            <a:gs pos="0">
              <a:srgbClr val="00B050"/>
            </a:gs>
            <a:gs pos="78000">
              <a:srgbClr val="FFC000"/>
            </a:gs>
          </a:gsLst>
        </a:gradFill>
      </dgm:spPr>
      <dgm:t>
        <a:bodyPr/>
        <a:lstStyle/>
        <a:p>
          <a:r>
            <a:rPr lang="ru-RU"/>
            <a:t>Тво</a:t>
          </a:r>
          <a:r>
            <a:rPr lang="uk-UA"/>
            <a:t>є здоров'я - це твоє благополуччя</a:t>
          </a:r>
          <a:endParaRPr lang="ru-RU"/>
        </a:p>
      </dgm:t>
    </dgm:pt>
    <dgm:pt modelId="{5EEC4673-6B3C-4D58-833E-B0DBAF1C63B7}" type="parTrans" cxnId="{0027FCA3-CFB0-4388-96AC-427EE8EF1720}">
      <dgm:prSet/>
      <dgm:spPr/>
      <dgm:t>
        <a:bodyPr/>
        <a:lstStyle/>
        <a:p>
          <a:endParaRPr lang="ru-RU"/>
        </a:p>
      </dgm:t>
    </dgm:pt>
    <dgm:pt modelId="{E60CEE9C-825A-4017-B933-B20BA33E5D91}" type="sibTrans" cxnId="{0027FCA3-CFB0-4388-96AC-427EE8EF1720}">
      <dgm:prSet/>
      <dgm:spPr/>
      <dgm:t>
        <a:bodyPr/>
        <a:lstStyle/>
        <a:p>
          <a:endParaRPr lang="ru-RU"/>
        </a:p>
      </dgm:t>
    </dgm:pt>
    <dgm:pt modelId="{5F1A1492-7C43-4010-BC62-68B497DA9379}">
      <dgm:prSet phldrT="[Текст]"/>
      <dgm:spPr/>
      <dgm:t>
        <a:bodyPr/>
        <a:lstStyle/>
        <a:p>
          <a:r>
            <a:rPr lang="uk-UA" dirty="0" smtClean="0"/>
            <a:t>Що т</a:t>
          </a:r>
          <a:r>
            <a:rPr lang="ru-RU" dirty="0" smtClean="0"/>
            <a:t>и </a:t>
          </a:r>
          <a:r>
            <a:rPr lang="ru-RU" dirty="0" err="1" smtClean="0"/>
            <a:t>найбільше</a:t>
          </a:r>
          <a:r>
            <a:rPr lang="ru-RU" dirty="0" smtClean="0"/>
            <a:t> </a:t>
          </a:r>
          <a:r>
            <a:rPr lang="ru-RU" dirty="0" err="1" smtClean="0"/>
            <a:t>цінуєш</a:t>
          </a:r>
          <a:r>
            <a:rPr lang="ru-RU" dirty="0" smtClean="0"/>
            <a:t> і </a:t>
          </a:r>
          <a:r>
            <a:rPr lang="ru-RU" dirty="0" err="1" smtClean="0"/>
            <a:t>чого</a:t>
          </a:r>
          <a:r>
            <a:rPr lang="ru-RU" dirty="0" smtClean="0"/>
            <a:t> </a:t>
          </a:r>
          <a:r>
            <a:rPr lang="ru-RU" dirty="0" err="1" smtClean="0"/>
            <a:t>прагнеш,як</a:t>
          </a:r>
          <a:r>
            <a:rPr lang="ru-RU" dirty="0" smtClean="0"/>
            <a:t> </a:t>
          </a:r>
          <a:r>
            <a:rPr lang="ru-RU" dirty="0" err="1" smtClean="0"/>
            <a:t>ставишся</a:t>
          </a:r>
          <a:r>
            <a:rPr lang="ru-RU" dirty="0" smtClean="0"/>
            <a:t> до себе та </a:t>
          </a:r>
          <a:r>
            <a:rPr lang="ru-RU" dirty="0" err="1" smtClean="0"/>
            <a:t>інших</a:t>
          </a:r>
          <a:r>
            <a:rPr lang="ru-RU" dirty="0" smtClean="0"/>
            <a:t> людей</a:t>
          </a:r>
        </a:p>
        <a:p>
          <a:r>
            <a:rPr lang="uk-UA" b="1" dirty="0" smtClean="0"/>
            <a:t>ДУХОВНЕ</a:t>
          </a:r>
          <a:endParaRPr lang="ru-RU" b="1" dirty="0"/>
        </a:p>
      </dgm:t>
    </dgm:pt>
    <dgm:pt modelId="{4E49C393-F1C6-4E95-BADB-41B938DFBC87}" type="parTrans" cxnId="{D78319A2-92D7-42BF-A60B-FB2F80D5E2D7}">
      <dgm:prSet/>
      <dgm:spPr/>
      <dgm:t>
        <a:bodyPr/>
        <a:lstStyle/>
        <a:p>
          <a:endParaRPr lang="ru-RU"/>
        </a:p>
      </dgm:t>
    </dgm:pt>
    <dgm:pt modelId="{3C3B66BC-86BA-4726-9C6B-A3A396AE557D}" type="sibTrans" cxnId="{D78319A2-92D7-42BF-A60B-FB2F80D5E2D7}">
      <dgm:prSet/>
      <dgm:spPr/>
      <dgm:t>
        <a:bodyPr/>
        <a:lstStyle/>
        <a:p>
          <a:endParaRPr lang="ru-RU"/>
        </a:p>
      </dgm:t>
    </dgm:pt>
    <dgm:pt modelId="{B22A09B3-8386-4015-B10F-30D5574951C4}">
      <dgm:prSet phldrT="[Текст]"/>
      <dgm:spPr/>
      <dgm:t>
        <a:bodyPr/>
        <a:lstStyle/>
        <a:p>
          <a:r>
            <a:rPr lang="uk-UA" smtClean="0"/>
            <a:t>Як ти рухаєшся, харчуєшься, відпочиваєш і доглядаєш за своїм тілом</a:t>
          </a:r>
        </a:p>
        <a:p>
          <a:r>
            <a:rPr lang="uk-UA" b="1" smtClean="0"/>
            <a:t>ФІЗИЧНЕ</a:t>
          </a:r>
          <a:endParaRPr lang="ru-RU" b="1"/>
        </a:p>
      </dgm:t>
    </dgm:pt>
    <dgm:pt modelId="{C07FBEB4-CBBB-4F85-B641-DDA9CE27B781}" type="parTrans" cxnId="{9C1A3423-6100-4B3D-B300-061EA889ACAB}">
      <dgm:prSet/>
      <dgm:spPr/>
      <dgm:t>
        <a:bodyPr/>
        <a:lstStyle/>
        <a:p>
          <a:endParaRPr lang="ru-RU"/>
        </a:p>
      </dgm:t>
    </dgm:pt>
    <dgm:pt modelId="{5482C7C6-FE28-4728-94B1-CF889A825956}" type="sibTrans" cxnId="{9C1A3423-6100-4B3D-B300-061EA889ACAB}">
      <dgm:prSet/>
      <dgm:spPr/>
      <dgm:t>
        <a:bodyPr/>
        <a:lstStyle/>
        <a:p>
          <a:endParaRPr lang="ru-RU"/>
        </a:p>
      </dgm:t>
    </dgm:pt>
    <dgm:pt modelId="{F84411F6-24A6-4820-B6C5-85B188091646}">
      <dgm:prSet phldrT="[Текст]"/>
      <dgm:spPr/>
      <dgm:t>
        <a:bodyPr/>
        <a:lstStyle/>
        <a:p>
          <a:r>
            <a:rPr lang="uk-UA" smtClean="0"/>
            <a:t>Як ти ладнаєш з різними людьми, умієш дружити і працювати в команді</a:t>
          </a:r>
        </a:p>
        <a:p>
          <a:r>
            <a:rPr lang="uk-UA" b="1" smtClean="0"/>
            <a:t>СОЦІАЛЬНЕ</a:t>
          </a:r>
          <a:endParaRPr lang="ru-RU" b="1"/>
        </a:p>
      </dgm:t>
    </dgm:pt>
    <dgm:pt modelId="{52C17441-9A98-4A33-9E78-A4DBD4E21F67}" type="parTrans" cxnId="{D4938B48-D7FF-44CC-BDB6-6139CC365308}">
      <dgm:prSet/>
      <dgm:spPr/>
      <dgm:t>
        <a:bodyPr/>
        <a:lstStyle/>
        <a:p>
          <a:endParaRPr lang="ru-RU"/>
        </a:p>
      </dgm:t>
    </dgm:pt>
    <dgm:pt modelId="{FDBADD10-A655-4B0A-A16C-3D12BFF09FC2}" type="sibTrans" cxnId="{D4938B48-D7FF-44CC-BDB6-6139CC365308}">
      <dgm:prSet/>
      <dgm:spPr/>
      <dgm:t>
        <a:bodyPr/>
        <a:lstStyle/>
        <a:p>
          <a:endParaRPr lang="ru-RU"/>
        </a:p>
      </dgm:t>
    </dgm:pt>
    <dgm:pt modelId="{00DF7CB3-E303-4D04-99AE-7FDA287337E2}">
      <dgm:prSet phldrT="[Текст]"/>
      <dgm:spPr/>
      <dgm:t>
        <a:bodyPr/>
        <a:lstStyle/>
        <a:p>
          <a:r>
            <a:rPr lang="uk-UA" smtClean="0"/>
            <a:t>Як ти набуваєш та застосовуеш знання, як умієш приймати виважене рішення</a:t>
          </a:r>
        </a:p>
        <a:p>
          <a:r>
            <a:rPr lang="uk-UA" b="1" smtClean="0"/>
            <a:t>ІНТЕЛЕКТУАЛЬНЕ</a:t>
          </a:r>
          <a:endParaRPr lang="ru-RU" b="1"/>
        </a:p>
      </dgm:t>
    </dgm:pt>
    <dgm:pt modelId="{69A1C53E-9DD7-4A0B-9E94-ED4911C3C7C1}" type="parTrans" cxnId="{770FFE3C-D679-4C81-991D-152FFA930E59}">
      <dgm:prSet/>
      <dgm:spPr/>
      <dgm:t>
        <a:bodyPr/>
        <a:lstStyle/>
        <a:p>
          <a:endParaRPr lang="ru-RU"/>
        </a:p>
      </dgm:t>
    </dgm:pt>
    <dgm:pt modelId="{4ED9304E-ED6F-4229-94CF-DC441B0C9342}" type="sibTrans" cxnId="{770FFE3C-D679-4C81-991D-152FFA930E59}">
      <dgm:prSet/>
      <dgm:spPr/>
      <dgm:t>
        <a:bodyPr/>
        <a:lstStyle/>
        <a:p>
          <a:endParaRPr lang="ru-RU"/>
        </a:p>
      </dgm:t>
    </dgm:pt>
    <dgm:pt modelId="{F7DF4C49-D3CF-497C-8625-DC42F4DCC7A4}">
      <dgm:prSet phldrT="[Текст]"/>
      <dgm:spPr>
        <a:gradFill rotWithShape="0">
          <a:gsLst>
            <a:gs pos="0">
              <a:srgbClr val="00B0F0"/>
            </a:gs>
            <a:gs pos="78000">
              <a:srgbClr val="0070C0"/>
            </a:gs>
          </a:gsLst>
        </a:gradFill>
      </dgm:spPr>
      <dgm:t>
        <a:bodyPr/>
        <a:lstStyle/>
        <a:p>
          <a:r>
            <a:rPr lang="uk-UA" dirty="0" smtClean="0"/>
            <a:t>Як ти розумієш свої почуття і виявляєш їх, долаєш негатив та стреси</a:t>
          </a:r>
        </a:p>
        <a:p>
          <a:r>
            <a:rPr lang="uk-UA" b="1" dirty="0" smtClean="0"/>
            <a:t>ЕМОЦІЙНЕ</a:t>
          </a:r>
          <a:endParaRPr lang="ru-RU" b="1" dirty="0"/>
        </a:p>
      </dgm:t>
    </dgm:pt>
    <dgm:pt modelId="{0A80C359-3698-4A63-BA18-D9E941B7CD4B}" type="parTrans" cxnId="{CF51D5D7-8D29-45F4-8CD3-E6E21BA1BC45}">
      <dgm:prSet/>
      <dgm:spPr/>
      <dgm:t>
        <a:bodyPr/>
        <a:lstStyle/>
        <a:p>
          <a:endParaRPr lang="ru-RU"/>
        </a:p>
      </dgm:t>
    </dgm:pt>
    <dgm:pt modelId="{95838829-24D6-46AB-AE01-9F2AB08962E0}" type="sibTrans" cxnId="{CF51D5D7-8D29-45F4-8CD3-E6E21BA1BC45}">
      <dgm:prSet/>
      <dgm:spPr>
        <a:gradFill rotWithShape="0">
          <a:gsLst>
            <a:gs pos="2000">
              <a:srgbClr val="0070C0"/>
            </a:gs>
            <a:gs pos="78000">
              <a:srgbClr val="002060"/>
            </a:gs>
          </a:gsLst>
        </a:gradFill>
      </dgm:spPr>
      <dgm:t>
        <a:bodyPr/>
        <a:lstStyle/>
        <a:p>
          <a:endParaRPr lang="ru-RU"/>
        </a:p>
      </dgm:t>
    </dgm:pt>
    <dgm:pt modelId="{D35F92A4-22C2-4661-8831-6506C307F634}" type="pres">
      <dgm:prSet presAssocID="{13B7ABA6-2739-467B-962C-05C82D737FF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306E86-F999-4772-B265-AAA5ED7901D7}" type="pres">
      <dgm:prSet presAssocID="{8CC9CB69-3D3A-405C-8AC8-41D9DE7B1EC1}" presName="centerShape" presStyleLbl="node0" presStyleIdx="0" presStyleCnt="1"/>
      <dgm:spPr/>
      <dgm:t>
        <a:bodyPr/>
        <a:lstStyle/>
        <a:p>
          <a:endParaRPr lang="ru-RU"/>
        </a:p>
      </dgm:t>
    </dgm:pt>
    <dgm:pt modelId="{4DC0EAEB-E31F-4D76-B7C2-E41B896FE3CD}" type="pres">
      <dgm:prSet presAssocID="{5F1A1492-7C43-4010-BC62-68B497DA9379}" presName="node" presStyleLbl="node1" presStyleIdx="0" presStyleCnt="5" custScaleX="145776" custScaleY="136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5087C-F392-4C17-9EC1-3EFD41BE7A80}" type="pres">
      <dgm:prSet presAssocID="{5F1A1492-7C43-4010-BC62-68B497DA9379}" presName="dummy" presStyleCnt="0"/>
      <dgm:spPr/>
      <dgm:t>
        <a:bodyPr/>
        <a:lstStyle/>
        <a:p>
          <a:endParaRPr lang="ru-RU"/>
        </a:p>
      </dgm:t>
    </dgm:pt>
    <dgm:pt modelId="{23409271-89B9-496A-B65B-C9FD24197796}" type="pres">
      <dgm:prSet presAssocID="{3C3B66BC-86BA-4726-9C6B-A3A396AE557D}" presName="sibTrans" presStyleLbl="sibTrans2D1" presStyleIdx="0" presStyleCnt="5"/>
      <dgm:spPr/>
      <dgm:t>
        <a:bodyPr/>
        <a:lstStyle/>
        <a:p>
          <a:endParaRPr lang="ru-RU"/>
        </a:p>
      </dgm:t>
    </dgm:pt>
    <dgm:pt modelId="{D314B98D-A559-45A7-BDE2-B72391B32B36}" type="pres">
      <dgm:prSet presAssocID="{B22A09B3-8386-4015-B10F-30D5574951C4}" presName="node" presStyleLbl="node1" presStyleIdx="1" presStyleCnt="5" custScaleX="150346" custScaleY="145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B7F75-2BA5-4290-AF5E-991B4357D586}" type="pres">
      <dgm:prSet presAssocID="{B22A09B3-8386-4015-B10F-30D5574951C4}" presName="dummy" presStyleCnt="0"/>
      <dgm:spPr/>
      <dgm:t>
        <a:bodyPr/>
        <a:lstStyle/>
        <a:p>
          <a:endParaRPr lang="ru-RU"/>
        </a:p>
      </dgm:t>
    </dgm:pt>
    <dgm:pt modelId="{28D65BBB-C7F6-4A60-8850-45DE9AA6E15E}" type="pres">
      <dgm:prSet presAssocID="{5482C7C6-FE28-4728-94B1-CF889A825956}" presName="sibTrans" presStyleLbl="sibTrans2D1" presStyleIdx="1" presStyleCnt="5"/>
      <dgm:spPr/>
      <dgm:t>
        <a:bodyPr/>
        <a:lstStyle/>
        <a:p>
          <a:endParaRPr lang="ru-RU"/>
        </a:p>
      </dgm:t>
    </dgm:pt>
    <dgm:pt modelId="{22E21161-9767-4754-81FD-9EA2D66CA1AB}" type="pres">
      <dgm:prSet presAssocID="{F84411F6-24A6-4820-B6C5-85B188091646}" presName="node" presStyleLbl="node1" presStyleIdx="2" presStyleCnt="5" custScaleX="146538" custScaleY="1399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14CD45-2B31-4E1A-A0EC-12B138DC7CDE}" type="pres">
      <dgm:prSet presAssocID="{F84411F6-24A6-4820-B6C5-85B188091646}" presName="dummy" presStyleCnt="0"/>
      <dgm:spPr/>
      <dgm:t>
        <a:bodyPr/>
        <a:lstStyle/>
        <a:p>
          <a:endParaRPr lang="ru-RU"/>
        </a:p>
      </dgm:t>
    </dgm:pt>
    <dgm:pt modelId="{FE598054-EEF1-4D4D-8A4B-20E6D0B2F2F3}" type="pres">
      <dgm:prSet presAssocID="{FDBADD10-A655-4B0A-A16C-3D12BFF09FC2}" presName="sibTrans" presStyleLbl="sibTrans2D1" presStyleIdx="2" presStyleCnt="5"/>
      <dgm:spPr/>
      <dgm:t>
        <a:bodyPr/>
        <a:lstStyle/>
        <a:p>
          <a:endParaRPr lang="ru-RU"/>
        </a:p>
      </dgm:t>
    </dgm:pt>
    <dgm:pt modelId="{4DCD6EB8-4E34-41BB-A188-32CE8B2FAF12}" type="pres">
      <dgm:prSet presAssocID="{00DF7CB3-E303-4D04-99AE-7FDA287337E2}" presName="node" presStyleLbl="node1" presStyleIdx="3" presStyleCnt="5" custScaleX="153491" custScaleY="144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55DE1-C2AE-4E49-8FD0-D95778180CE8}" type="pres">
      <dgm:prSet presAssocID="{00DF7CB3-E303-4D04-99AE-7FDA287337E2}" presName="dummy" presStyleCnt="0"/>
      <dgm:spPr/>
      <dgm:t>
        <a:bodyPr/>
        <a:lstStyle/>
        <a:p>
          <a:endParaRPr lang="ru-RU"/>
        </a:p>
      </dgm:t>
    </dgm:pt>
    <dgm:pt modelId="{EFFC6ED5-9C7A-4AD8-B393-D2C9B374AC19}" type="pres">
      <dgm:prSet presAssocID="{4ED9304E-ED6F-4229-94CF-DC441B0C9342}" presName="sibTrans" presStyleLbl="sibTrans2D1" presStyleIdx="3" presStyleCnt="5"/>
      <dgm:spPr/>
      <dgm:t>
        <a:bodyPr/>
        <a:lstStyle/>
        <a:p>
          <a:endParaRPr lang="ru-RU"/>
        </a:p>
      </dgm:t>
    </dgm:pt>
    <dgm:pt modelId="{8B9DCE20-3568-4FE3-A9CD-B881EF27F4DC}" type="pres">
      <dgm:prSet presAssocID="{F7DF4C49-D3CF-497C-8625-DC42F4DCC7A4}" presName="node" presStyleLbl="node1" presStyleIdx="4" presStyleCnt="5" custScaleX="150126" custScaleY="146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BA56D-15E1-425B-A938-C6757FF69EAA}" type="pres">
      <dgm:prSet presAssocID="{F7DF4C49-D3CF-497C-8625-DC42F4DCC7A4}" presName="dummy" presStyleCnt="0"/>
      <dgm:spPr/>
      <dgm:t>
        <a:bodyPr/>
        <a:lstStyle/>
        <a:p>
          <a:endParaRPr lang="ru-RU"/>
        </a:p>
      </dgm:t>
    </dgm:pt>
    <dgm:pt modelId="{DA62219E-97D6-424B-AC61-25501A5597D5}" type="pres">
      <dgm:prSet presAssocID="{95838829-24D6-46AB-AE01-9F2AB08962E0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D7A6FA33-5CB5-4A8F-B01A-68B8AB73BED8}" type="presOf" srcId="{B22A09B3-8386-4015-B10F-30D5574951C4}" destId="{D314B98D-A559-45A7-BDE2-B72391B32B36}" srcOrd="0" destOrd="0" presId="urn:microsoft.com/office/officeart/2005/8/layout/radial6"/>
    <dgm:cxn modelId="{145C3005-70CD-4AC2-BEF9-99CB9B18E64B}" type="presOf" srcId="{5F1A1492-7C43-4010-BC62-68B497DA9379}" destId="{4DC0EAEB-E31F-4D76-B7C2-E41B896FE3CD}" srcOrd="0" destOrd="0" presId="urn:microsoft.com/office/officeart/2005/8/layout/radial6"/>
    <dgm:cxn modelId="{6430DDF8-DC95-4A98-A7DA-D3283357AF10}" type="presOf" srcId="{95838829-24D6-46AB-AE01-9F2AB08962E0}" destId="{DA62219E-97D6-424B-AC61-25501A5597D5}" srcOrd="0" destOrd="0" presId="urn:microsoft.com/office/officeart/2005/8/layout/radial6"/>
    <dgm:cxn modelId="{90DA3AA5-2F0F-4F30-9C04-E25FDC699120}" type="presOf" srcId="{4ED9304E-ED6F-4229-94CF-DC441B0C9342}" destId="{EFFC6ED5-9C7A-4AD8-B393-D2C9B374AC19}" srcOrd="0" destOrd="0" presId="urn:microsoft.com/office/officeart/2005/8/layout/radial6"/>
    <dgm:cxn modelId="{770FFE3C-D679-4C81-991D-152FFA930E59}" srcId="{8CC9CB69-3D3A-405C-8AC8-41D9DE7B1EC1}" destId="{00DF7CB3-E303-4D04-99AE-7FDA287337E2}" srcOrd="3" destOrd="0" parTransId="{69A1C53E-9DD7-4A0B-9E94-ED4911C3C7C1}" sibTransId="{4ED9304E-ED6F-4229-94CF-DC441B0C9342}"/>
    <dgm:cxn modelId="{754345BA-9A74-4860-9190-BB64C73BABA5}" type="presOf" srcId="{8CC9CB69-3D3A-405C-8AC8-41D9DE7B1EC1}" destId="{94306E86-F999-4772-B265-AAA5ED7901D7}" srcOrd="0" destOrd="0" presId="urn:microsoft.com/office/officeart/2005/8/layout/radial6"/>
    <dgm:cxn modelId="{F2A936E8-642E-4A48-914B-FA3461F7BB26}" type="presOf" srcId="{00DF7CB3-E303-4D04-99AE-7FDA287337E2}" destId="{4DCD6EB8-4E34-41BB-A188-32CE8B2FAF12}" srcOrd="0" destOrd="0" presId="urn:microsoft.com/office/officeart/2005/8/layout/radial6"/>
    <dgm:cxn modelId="{D78319A2-92D7-42BF-A60B-FB2F80D5E2D7}" srcId="{8CC9CB69-3D3A-405C-8AC8-41D9DE7B1EC1}" destId="{5F1A1492-7C43-4010-BC62-68B497DA9379}" srcOrd="0" destOrd="0" parTransId="{4E49C393-F1C6-4E95-BADB-41B938DFBC87}" sibTransId="{3C3B66BC-86BA-4726-9C6B-A3A396AE557D}"/>
    <dgm:cxn modelId="{41FC5452-6FF0-4B19-92A2-082682C4E3CF}" type="presOf" srcId="{13B7ABA6-2739-467B-962C-05C82D737FF0}" destId="{D35F92A4-22C2-4661-8831-6506C307F634}" srcOrd="0" destOrd="0" presId="urn:microsoft.com/office/officeart/2005/8/layout/radial6"/>
    <dgm:cxn modelId="{CF51D5D7-8D29-45F4-8CD3-E6E21BA1BC45}" srcId="{8CC9CB69-3D3A-405C-8AC8-41D9DE7B1EC1}" destId="{F7DF4C49-D3CF-497C-8625-DC42F4DCC7A4}" srcOrd="4" destOrd="0" parTransId="{0A80C359-3698-4A63-BA18-D9E941B7CD4B}" sibTransId="{95838829-24D6-46AB-AE01-9F2AB08962E0}"/>
    <dgm:cxn modelId="{0027FCA3-CFB0-4388-96AC-427EE8EF1720}" srcId="{13B7ABA6-2739-467B-962C-05C82D737FF0}" destId="{8CC9CB69-3D3A-405C-8AC8-41D9DE7B1EC1}" srcOrd="0" destOrd="0" parTransId="{5EEC4673-6B3C-4D58-833E-B0DBAF1C63B7}" sibTransId="{E60CEE9C-825A-4017-B933-B20BA33E5D91}"/>
    <dgm:cxn modelId="{8D1F3318-F085-40EA-AFDC-8F373AAFBEED}" type="presOf" srcId="{FDBADD10-A655-4B0A-A16C-3D12BFF09FC2}" destId="{FE598054-EEF1-4D4D-8A4B-20E6D0B2F2F3}" srcOrd="0" destOrd="0" presId="urn:microsoft.com/office/officeart/2005/8/layout/radial6"/>
    <dgm:cxn modelId="{449F1F1F-E7B9-4425-BA2D-6195E4A542EA}" type="presOf" srcId="{F7DF4C49-D3CF-497C-8625-DC42F4DCC7A4}" destId="{8B9DCE20-3568-4FE3-A9CD-B881EF27F4DC}" srcOrd="0" destOrd="0" presId="urn:microsoft.com/office/officeart/2005/8/layout/radial6"/>
    <dgm:cxn modelId="{9C1A3423-6100-4B3D-B300-061EA889ACAB}" srcId="{8CC9CB69-3D3A-405C-8AC8-41D9DE7B1EC1}" destId="{B22A09B3-8386-4015-B10F-30D5574951C4}" srcOrd="1" destOrd="0" parTransId="{C07FBEB4-CBBB-4F85-B641-DDA9CE27B781}" sibTransId="{5482C7C6-FE28-4728-94B1-CF889A825956}"/>
    <dgm:cxn modelId="{8CE0182B-FA77-4F83-8A72-6810CBC3BF39}" type="presOf" srcId="{F84411F6-24A6-4820-B6C5-85B188091646}" destId="{22E21161-9767-4754-81FD-9EA2D66CA1AB}" srcOrd="0" destOrd="0" presId="urn:microsoft.com/office/officeart/2005/8/layout/radial6"/>
    <dgm:cxn modelId="{6CF3F254-210C-423D-A1B2-E19B132A26CA}" type="presOf" srcId="{3C3B66BC-86BA-4726-9C6B-A3A396AE557D}" destId="{23409271-89B9-496A-B65B-C9FD24197796}" srcOrd="0" destOrd="0" presId="urn:microsoft.com/office/officeart/2005/8/layout/radial6"/>
    <dgm:cxn modelId="{D4938B48-D7FF-44CC-BDB6-6139CC365308}" srcId="{8CC9CB69-3D3A-405C-8AC8-41D9DE7B1EC1}" destId="{F84411F6-24A6-4820-B6C5-85B188091646}" srcOrd="2" destOrd="0" parTransId="{52C17441-9A98-4A33-9E78-A4DBD4E21F67}" sibTransId="{FDBADD10-A655-4B0A-A16C-3D12BFF09FC2}"/>
    <dgm:cxn modelId="{6E33F42E-2B75-4C99-8C25-21CEAD141B0E}" type="presOf" srcId="{5482C7C6-FE28-4728-94B1-CF889A825956}" destId="{28D65BBB-C7F6-4A60-8850-45DE9AA6E15E}" srcOrd="0" destOrd="0" presId="urn:microsoft.com/office/officeart/2005/8/layout/radial6"/>
    <dgm:cxn modelId="{2B84CCC7-3D9C-461B-9117-81C3B9145D64}" type="presParOf" srcId="{D35F92A4-22C2-4661-8831-6506C307F634}" destId="{94306E86-F999-4772-B265-AAA5ED7901D7}" srcOrd="0" destOrd="0" presId="urn:microsoft.com/office/officeart/2005/8/layout/radial6"/>
    <dgm:cxn modelId="{4AD4EC77-88F5-4E07-9B9A-1D26AF502889}" type="presParOf" srcId="{D35F92A4-22C2-4661-8831-6506C307F634}" destId="{4DC0EAEB-E31F-4D76-B7C2-E41B896FE3CD}" srcOrd="1" destOrd="0" presId="urn:microsoft.com/office/officeart/2005/8/layout/radial6"/>
    <dgm:cxn modelId="{FED720BD-2D0F-41FD-898A-89F2B2616D21}" type="presParOf" srcId="{D35F92A4-22C2-4661-8831-6506C307F634}" destId="{9B95087C-F392-4C17-9EC1-3EFD41BE7A80}" srcOrd="2" destOrd="0" presId="urn:microsoft.com/office/officeart/2005/8/layout/radial6"/>
    <dgm:cxn modelId="{A8B27428-83B6-414B-B160-0D93F0D0BA3F}" type="presParOf" srcId="{D35F92A4-22C2-4661-8831-6506C307F634}" destId="{23409271-89B9-496A-B65B-C9FD24197796}" srcOrd="3" destOrd="0" presId="urn:microsoft.com/office/officeart/2005/8/layout/radial6"/>
    <dgm:cxn modelId="{906478EA-D453-4815-A518-446244D7ECCC}" type="presParOf" srcId="{D35F92A4-22C2-4661-8831-6506C307F634}" destId="{D314B98D-A559-45A7-BDE2-B72391B32B36}" srcOrd="4" destOrd="0" presId="urn:microsoft.com/office/officeart/2005/8/layout/radial6"/>
    <dgm:cxn modelId="{C1C55C1C-6797-4A7B-8978-32ECBBD4BB2F}" type="presParOf" srcId="{D35F92A4-22C2-4661-8831-6506C307F634}" destId="{8E7B7F75-2BA5-4290-AF5E-991B4357D586}" srcOrd="5" destOrd="0" presId="urn:microsoft.com/office/officeart/2005/8/layout/radial6"/>
    <dgm:cxn modelId="{6C880004-A62F-4679-8069-6F1E6D499F02}" type="presParOf" srcId="{D35F92A4-22C2-4661-8831-6506C307F634}" destId="{28D65BBB-C7F6-4A60-8850-45DE9AA6E15E}" srcOrd="6" destOrd="0" presId="urn:microsoft.com/office/officeart/2005/8/layout/radial6"/>
    <dgm:cxn modelId="{5FB022D7-88F3-418E-A170-7D141CD6E35F}" type="presParOf" srcId="{D35F92A4-22C2-4661-8831-6506C307F634}" destId="{22E21161-9767-4754-81FD-9EA2D66CA1AB}" srcOrd="7" destOrd="0" presId="urn:microsoft.com/office/officeart/2005/8/layout/radial6"/>
    <dgm:cxn modelId="{1C7BCBA7-8C10-45FB-A005-D8B1C625EBD3}" type="presParOf" srcId="{D35F92A4-22C2-4661-8831-6506C307F634}" destId="{4014CD45-2B31-4E1A-A0EC-12B138DC7CDE}" srcOrd="8" destOrd="0" presId="urn:microsoft.com/office/officeart/2005/8/layout/radial6"/>
    <dgm:cxn modelId="{6D920035-A5AF-42BC-A549-C92F404E7263}" type="presParOf" srcId="{D35F92A4-22C2-4661-8831-6506C307F634}" destId="{FE598054-EEF1-4D4D-8A4B-20E6D0B2F2F3}" srcOrd="9" destOrd="0" presId="urn:microsoft.com/office/officeart/2005/8/layout/radial6"/>
    <dgm:cxn modelId="{1B97ECA1-D391-4DB2-AF19-44AB032074F4}" type="presParOf" srcId="{D35F92A4-22C2-4661-8831-6506C307F634}" destId="{4DCD6EB8-4E34-41BB-A188-32CE8B2FAF12}" srcOrd="10" destOrd="0" presId="urn:microsoft.com/office/officeart/2005/8/layout/radial6"/>
    <dgm:cxn modelId="{04A56843-3033-4EBF-AB38-F1AAF5516BFC}" type="presParOf" srcId="{D35F92A4-22C2-4661-8831-6506C307F634}" destId="{1AF55DE1-C2AE-4E49-8FD0-D95778180CE8}" srcOrd="11" destOrd="0" presId="urn:microsoft.com/office/officeart/2005/8/layout/radial6"/>
    <dgm:cxn modelId="{4A664973-2239-4771-9DCD-7BA6546A46C5}" type="presParOf" srcId="{D35F92A4-22C2-4661-8831-6506C307F634}" destId="{EFFC6ED5-9C7A-4AD8-B393-D2C9B374AC19}" srcOrd="12" destOrd="0" presId="urn:microsoft.com/office/officeart/2005/8/layout/radial6"/>
    <dgm:cxn modelId="{BD13DDEC-70A8-4DEB-9039-42008BC9C083}" type="presParOf" srcId="{D35F92A4-22C2-4661-8831-6506C307F634}" destId="{8B9DCE20-3568-4FE3-A9CD-B881EF27F4DC}" srcOrd="13" destOrd="0" presId="urn:microsoft.com/office/officeart/2005/8/layout/radial6"/>
    <dgm:cxn modelId="{CB083807-D55A-434C-AE7D-B3264D5D9D1C}" type="presParOf" srcId="{D35F92A4-22C2-4661-8831-6506C307F634}" destId="{A53BA56D-15E1-425B-A938-C6757FF69EAA}" srcOrd="14" destOrd="0" presId="urn:microsoft.com/office/officeart/2005/8/layout/radial6"/>
    <dgm:cxn modelId="{30AAC6EC-AF70-49A4-B850-04DA57AB9E71}" type="presParOf" srcId="{D35F92A4-22C2-4661-8831-6506C307F634}" destId="{DA62219E-97D6-424B-AC61-25501A5597D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F2F4AC-375D-4E3A-9948-A51424740A79}">
      <dsp:nvSpPr>
        <dsp:cNvPr id="0" name=""/>
        <dsp:cNvSpPr/>
      </dsp:nvSpPr>
      <dsp:spPr>
        <a:xfrm>
          <a:off x="3086880" y="2328481"/>
          <a:ext cx="1691573" cy="1095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/>
            <a:t>Психічна складова</a:t>
          </a:r>
          <a:endParaRPr lang="ru-RU" sz="1400" kern="1200"/>
        </a:p>
      </dsp:txBody>
      <dsp:txXfrm>
        <a:off x="3594352" y="2602420"/>
        <a:ext cx="1184101" cy="821816"/>
      </dsp:txXfrm>
    </dsp:sp>
    <dsp:sp modelId="{7FA584E5-8BEC-40EF-A650-7BBA7A5DFD97}">
      <dsp:nvSpPr>
        <dsp:cNvPr id="0" name=""/>
        <dsp:cNvSpPr/>
      </dsp:nvSpPr>
      <dsp:spPr>
        <a:xfrm>
          <a:off x="326945" y="2328481"/>
          <a:ext cx="1691573" cy="1095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/>
            <a:t>Духовна складова</a:t>
          </a:r>
          <a:endParaRPr lang="ru-RU" sz="1400" kern="1200"/>
        </a:p>
      </dsp:txBody>
      <dsp:txXfrm>
        <a:off x="326945" y="2602420"/>
        <a:ext cx="1184101" cy="821816"/>
      </dsp:txXfrm>
    </dsp:sp>
    <dsp:sp modelId="{27D0B68E-11CB-40D1-9CDB-D60D2FAEAFE3}">
      <dsp:nvSpPr>
        <dsp:cNvPr id="0" name=""/>
        <dsp:cNvSpPr/>
      </dsp:nvSpPr>
      <dsp:spPr>
        <a:xfrm>
          <a:off x="3086880" y="0"/>
          <a:ext cx="1691573" cy="1095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Соціальна </a:t>
          </a:r>
          <a:r>
            <a:rPr lang="uk-UA" sz="1400" kern="1200" dirty="0"/>
            <a:t>складова</a:t>
          </a:r>
          <a:endParaRPr lang="ru-RU" sz="1400" kern="1200" dirty="0"/>
        </a:p>
      </dsp:txBody>
      <dsp:txXfrm>
        <a:off x="3594352" y="0"/>
        <a:ext cx="1184101" cy="821816"/>
      </dsp:txXfrm>
    </dsp:sp>
    <dsp:sp modelId="{19409AC0-3C2C-45E0-8E76-E873C0BFADD5}">
      <dsp:nvSpPr>
        <dsp:cNvPr id="0" name=""/>
        <dsp:cNvSpPr/>
      </dsp:nvSpPr>
      <dsp:spPr>
        <a:xfrm>
          <a:off x="326945" y="0"/>
          <a:ext cx="1691573" cy="1095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/>
            <a:t>Фізична складова</a:t>
          </a:r>
          <a:endParaRPr lang="ru-RU" sz="1400" kern="1200"/>
        </a:p>
      </dsp:txBody>
      <dsp:txXfrm>
        <a:off x="326945" y="0"/>
        <a:ext cx="1184101" cy="821816"/>
      </dsp:txXfrm>
    </dsp:sp>
    <dsp:sp modelId="{7A58A8BB-A66D-4D0B-8C9C-064D0A316408}">
      <dsp:nvSpPr>
        <dsp:cNvPr id="0" name=""/>
        <dsp:cNvSpPr/>
      </dsp:nvSpPr>
      <dsp:spPr>
        <a:xfrm>
          <a:off x="1035763" y="195181"/>
          <a:ext cx="1482694" cy="1482694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700" kern="1200"/>
            <a:t>Добре працюють усі органи; людина нормально розвивається і не хворіє</a:t>
          </a:r>
          <a:endParaRPr lang="ru-RU" sz="700" kern="1200"/>
        </a:p>
      </dsp:txBody>
      <dsp:txXfrm>
        <a:off x="1035763" y="195181"/>
        <a:ext cx="1482694" cy="1482694"/>
      </dsp:txXfrm>
    </dsp:sp>
    <dsp:sp modelId="{20D874AD-60EC-4DD4-B748-A8CD94336719}">
      <dsp:nvSpPr>
        <dsp:cNvPr id="0" name=""/>
        <dsp:cNvSpPr/>
      </dsp:nvSpPr>
      <dsp:spPr>
        <a:xfrm rot="5400000">
          <a:off x="2586942" y="195181"/>
          <a:ext cx="1482694" cy="1482694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700" kern="1200"/>
            <a:t>Доброзичливі стосунки людей, гарні побутові умови, що сприяють  зміцненню здоров'я</a:t>
          </a:r>
          <a:endParaRPr lang="ru-RU" sz="700" kern="1200"/>
        </a:p>
      </dsp:txBody>
      <dsp:txXfrm rot="5400000">
        <a:off x="2586942" y="195181"/>
        <a:ext cx="1482694" cy="1482694"/>
      </dsp:txXfrm>
    </dsp:sp>
    <dsp:sp modelId="{C3C87DD7-928E-4657-B33E-32359F2AB4B5}">
      <dsp:nvSpPr>
        <dsp:cNvPr id="0" name=""/>
        <dsp:cNvSpPr/>
      </dsp:nvSpPr>
      <dsp:spPr>
        <a:xfrm rot="10800000">
          <a:off x="2586942" y="1746360"/>
          <a:ext cx="1482694" cy="1482694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700" kern="1200"/>
            <a:t>Людина позитивно оцінює себе та інших людей, уміє долати невдачі, поводиться як господар свого життя</a:t>
          </a:r>
          <a:endParaRPr lang="ru-RU" sz="700" kern="1200"/>
        </a:p>
      </dsp:txBody>
      <dsp:txXfrm rot="10800000">
        <a:off x="2586942" y="1746360"/>
        <a:ext cx="1482694" cy="1482694"/>
      </dsp:txXfrm>
    </dsp:sp>
    <dsp:sp modelId="{48E4255A-C2DC-4C5F-B21F-3669C3B4C69F}">
      <dsp:nvSpPr>
        <dsp:cNvPr id="0" name=""/>
        <dsp:cNvSpPr/>
      </dsp:nvSpPr>
      <dsp:spPr>
        <a:xfrm rot="16200000">
          <a:off x="1035763" y="1746360"/>
          <a:ext cx="1482694" cy="1482694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700" kern="1200"/>
            <a:t>Людина відчуває красу навколишнього світу, чинить справедливо, живе з почуттям любові, співчуття та відповідальності, прагне стати кращою</a:t>
          </a:r>
          <a:endParaRPr lang="ru-RU" sz="700" kern="1200"/>
        </a:p>
      </dsp:txBody>
      <dsp:txXfrm rot="16200000">
        <a:off x="1035763" y="1746360"/>
        <a:ext cx="1482694" cy="1482694"/>
      </dsp:txXfrm>
    </dsp:sp>
    <dsp:sp modelId="{C5BE6B8F-88D6-483F-8773-387E1DF177B3}">
      <dsp:nvSpPr>
        <dsp:cNvPr id="0" name=""/>
        <dsp:cNvSpPr/>
      </dsp:nvSpPr>
      <dsp:spPr>
        <a:xfrm>
          <a:off x="2296738" y="1403937"/>
          <a:ext cx="511923" cy="44515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3C8D2-8859-45AC-A57D-E3CCFDF623EA}">
      <dsp:nvSpPr>
        <dsp:cNvPr id="0" name=""/>
        <dsp:cNvSpPr/>
      </dsp:nvSpPr>
      <dsp:spPr>
        <a:xfrm rot="10800000">
          <a:off x="2296738" y="1575149"/>
          <a:ext cx="511923" cy="44515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62219E-97D6-424B-AC61-25501A5597D5}">
      <dsp:nvSpPr>
        <dsp:cNvPr id="0" name=""/>
        <dsp:cNvSpPr/>
      </dsp:nvSpPr>
      <dsp:spPr>
        <a:xfrm>
          <a:off x="850927" y="548074"/>
          <a:ext cx="3719726" cy="3719726"/>
        </a:xfrm>
        <a:prstGeom prst="blockArc">
          <a:avLst>
            <a:gd name="adj1" fmla="val 11880000"/>
            <a:gd name="adj2" fmla="val 16200000"/>
            <a:gd name="adj3" fmla="val 4643"/>
          </a:avLst>
        </a:prstGeom>
        <a:gradFill rotWithShape="0">
          <a:gsLst>
            <a:gs pos="2000">
              <a:srgbClr val="0070C0"/>
            </a:gs>
            <a:gs pos="78000">
              <a:srgbClr val="002060"/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FC6ED5-9C7A-4AD8-B393-D2C9B374AC19}">
      <dsp:nvSpPr>
        <dsp:cNvPr id="0" name=""/>
        <dsp:cNvSpPr/>
      </dsp:nvSpPr>
      <dsp:spPr>
        <a:xfrm>
          <a:off x="850927" y="548074"/>
          <a:ext cx="3719726" cy="3719726"/>
        </a:xfrm>
        <a:prstGeom prst="blockArc">
          <a:avLst>
            <a:gd name="adj1" fmla="val 7560000"/>
            <a:gd name="adj2" fmla="val 11880000"/>
            <a:gd name="adj3" fmla="val 464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598054-EEF1-4D4D-8A4B-20E6D0B2F2F3}">
      <dsp:nvSpPr>
        <dsp:cNvPr id="0" name=""/>
        <dsp:cNvSpPr/>
      </dsp:nvSpPr>
      <dsp:spPr>
        <a:xfrm>
          <a:off x="850927" y="548074"/>
          <a:ext cx="3719726" cy="3719726"/>
        </a:xfrm>
        <a:prstGeom prst="blockArc">
          <a:avLst>
            <a:gd name="adj1" fmla="val 3240000"/>
            <a:gd name="adj2" fmla="val 7560000"/>
            <a:gd name="adj3" fmla="val 464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D65BBB-C7F6-4A60-8850-45DE9AA6E15E}">
      <dsp:nvSpPr>
        <dsp:cNvPr id="0" name=""/>
        <dsp:cNvSpPr/>
      </dsp:nvSpPr>
      <dsp:spPr>
        <a:xfrm>
          <a:off x="850927" y="548074"/>
          <a:ext cx="3719726" cy="3719726"/>
        </a:xfrm>
        <a:prstGeom prst="blockArc">
          <a:avLst>
            <a:gd name="adj1" fmla="val 20520000"/>
            <a:gd name="adj2" fmla="val 3240000"/>
            <a:gd name="adj3" fmla="val 464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409271-89B9-496A-B65B-C9FD24197796}">
      <dsp:nvSpPr>
        <dsp:cNvPr id="0" name=""/>
        <dsp:cNvSpPr/>
      </dsp:nvSpPr>
      <dsp:spPr>
        <a:xfrm>
          <a:off x="850927" y="548074"/>
          <a:ext cx="3719726" cy="3719726"/>
        </a:xfrm>
        <a:prstGeom prst="blockArc">
          <a:avLst>
            <a:gd name="adj1" fmla="val 16200000"/>
            <a:gd name="adj2" fmla="val 20520000"/>
            <a:gd name="adj3" fmla="val 464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306E86-F999-4772-B265-AAA5ED7901D7}">
      <dsp:nvSpPr>
        <dsp:cNvPr id="0" name=""/>
        <dsp:cNvSpPr/>
      </dsp:nvSpPr>
      <dsp:spPr>
        <a:xfrm>
          <a:off x="1854194" y="1551341"/>
          <a:ext cx="1713191" cy="1713191"/>
        </a:xfrm>
        <a:prstGeom prst="ellipse">
          <a:avLst/>
        </a:prstGeom>
        <a:gradFill rotWithShape="0">
          <a:gsLst>
            <a:gs pos="0">
              <a:srgbClr val="00B050"/>
            </a:gs>
            <a:gs pos="78000">
              <a:srgbClr val="FFC000"/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/>
            <a:t>Тво</a:t>
          </a:r>
          <a:r>
            <a:rPr lang="uk-UA" sz="1400" kern="1200"/>
            <a:t>є здоров'я - це твоє благополуччя</a:t>
          </a:r>
          <a:endParaRPr lang="ru-RU" sz="1400" kern="1200"/>
        </a:p>
      </dsp:txBody>
      <dsp:txXfrm>
        <a:off x="1854194" y="1551341"/>
        <a:ext cx="1713191" cy="1713191"/>
      </dsp:txXfrm>
    </dsp:sp>
    <dsp:sp modelId="{4DC0EAEB-E31F-4D76-B7C2-E41B896FE3CD}">
      <dsp:nvSpPr>
        <dsp:cNvPr id="0" name=""/>
        <dsp:cNvSpPr/>
      </dsp:nvSpPr>
      <dsp:spPr>
        <a:xfrm>
          <a:off x="1836692" y="-225683"/>
          <a:ext cx="1748195" cy="16338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Що т</a:t>
          </a:r>
          <a:r>
            <a:rPr lang="ru-RU" sz="1100" kern="1200" dirty="0" smtClean="0"/>
            <a:t>и </a:t>
          </a:r>
          <a:r>
            <a:rPr lang="ru-RU" sz="1100" kern="1200" dirty="0" err="1" smtClean="0"/>
            <a:t>найбільше</a:t>
          </a:r>
          <a:r>
            <a:rPr lang="ru-RU" sz="1100" kern="1200" dirty="0" smtClean="0"/>
            <a:t> </a:t>
          </a:r>
          <a:r>
            <a:rPr lang="ru-RU" sz="1100" kern="1200" dirty="0" err="1" smtClean="0"/>
            <a:t>цінуєш</a:t>
          </a:r>
          <a:r>
            <a:rPr lang="ru-RU" sz="1100" kern="1200" dirty="0" smtClean="0"/>
            <a:t> і </a:t>
          </a:r>
          <a:r>
            <a:rPr lang="ru-RU" sz="1100" kern="1200" dirty="0" err="1" smtClean="0"/>
            <a:t>чого</a:t>
          </a:r>
          <a:r>
            <a:rPr lang="ru-RU" sz="1100" kern="1200" dirty="0" smtClean="0"/>
            <a:t> </a:t>
          </a:r>
          <a:r>
            <a:rPr lang="ru-RU" sz="1100" kern="1200" dirty="0" err="1" smtClean="0"/>
            <a:t>прагнеш,як</a:t>
          </a:r>
          <a:r>
            <a:rPr lang="ru-RU" sz="1100" kern="1200" dirty="0" smtClean="0"/>
            <a:t> </a:t>
          </a:r>
          <a:r>
            <a:rPr lang="ru-RU" sz="1100" kern="1200" dirty="0" err="1" smtClean="0"/>
            <a:t>ставишся</a:t>
          </a:r>
          <a:r>
            <a:rPr lang="ru-RU" sz="1100" kern="1200" dirty="0" smtClean="0"/>
            <a:t> до себе та </a:t>
          </a:r>
          <a:r>
            <a:rPr lang="ru-RU" sz="1100" kern="1200" dirty="0" err="1" smtClean="0"/>
            <a:t>інших</a:t>
          </a:r>
          <a:r>
            <a:rPr lang="ru-RU" sz="1100" kern="1200" dirty="0" smtClean="0"/>
            <a:t> людей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/>
            <a:t>ДУХОВНЕ</a:t>
          </a:r>
          <a:endParaRPr lang="ru-RU" sz="1100" b="1" kern="1200" dirty="0"/>
        </a:p>
      </dsp:txBody>
      <dsp:txXfrm>
        <a:off x="1836692" y="-225683"/>
        <a:ext cx="1748195" cy="1633860"/>
      </dsp:txXfrm>
    </dsp:sp>
    <dsp:sp modelId="{D314B98D-A559-45A7-BDE2-B72391B32B36}">
      <dsp:nvSpPr>
        <dsp:cNvPr id="0" name=""/>
        <dsp:cNvSpPr/>
      </dsp:nvSpPr>
      <dsp:spPr>
        <a:xfrm>
          <a:off x="3537065" y="974160"/>
          <a:ext cx="1803000" cy="174477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Як ти рухаєшся, харчуєшься, відпочиваєш і доглядаєш за своїм тілом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smtClean="0"/>
            <a:t>ФІЗИЧНЕ</a:t>
          </a:r>
          <a:endParaRPr lang="ru-RU" sz="1100" b="1" kern="1200"/>
        </a:p>
      </dsp:txBody>
      <dsp:txXfrm>
        <a:off x="3537065" y="974160"/>
        <a:ext cx="1803000" cy="1744777"/>
      </dsp:txXfrm>
    </dsp:sp>
    <dsp:sp modelId="{22E21161-9767-4754-81FD-9EA2D66CA1AB}">
      <dsp:nvSpPr>
        <dsp:cNvPr id="0" name=""/>
        <dsp:cNvSpPr/>
      </dsp:nvSpPr>
      <dsp:spPr>
        <a:xfrm>
          <a:off x="2899947" y="3038513"/>
          <a:ext cx="1757333" cy="167831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Як ти ладнаєш з різними людьми, умієш дружити і працювати в команді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smtClean="0"/>
            <a:t>СОЦІАЛЬНЕ</a:t>
          </a:r>
          <a:endParaRPr lang="ru-RU" sz="1100" b="1" kern="1200"/>
        </a:p>
      </dsp:txBody>
      <dsp:txXfrm>
        <a:off x="2899947" y="3038513"/>
        <a:ext cx="1757333" cy="1678316"/>
      </dsp:txXfrm>
    </dsp:sp>
    <dsp:sp modelId="{4DCD6EB8-4E34-41BB-A188-32CE8B2FAF12}">
      <dsp:nvSpPr>
        <dsp:cNvPr id="0" name=""/>
        <dsp:cNvSpPr/>
      </dsp:nvSpPr>
      <dsp:spPr>
        <a:xfrm>
          <a:off x="722608" y="3008460"/>
          <a:ext cx="1840716" cy="173842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Як ти набуваєш та застосовуеш знання, як умієш приймати виважене рішення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smtClean="0"/>
            <a:t>ІНТЕЛЕКТУАЛЬНЕ</a:t>
          </a:r>
          <a:endParaRPr lang="ru-RU" sz="1100" b="1" kern="1200"/>
        </a:p>
      </dsp:txBody>
      <dsp:txXfrm>
        <a:off x="722608" y="3008460"/>
        <a:ext cx="1840716" cy="1738421"/>
      </dsp:txXfrm>
    </dsp:sp>
    <dsp:sp modelId="{8B9DCE20-3568-4FE3-A9CD-B881EF27F4DC}">
      <dsp:nvSpPr>
        <dsp:cNvPr id="0" name=""/>
        <dsp:cNvSpPr/>
      </dsp:nvSpPr>
      <dsp:spPr>
        <a:xfrm>
          <a:off x="82833" y="968907"/>
          <a:ext cx="1800362" cy="1755282"/>
        </a:xfrm>
        <a:prstGeom prst="ellipse">
          <a:avLst/>
        </a:prstGeom>
        <a:gradFill rotWithShape="0">
          <a:gsLst>
            <a:gs pos="0">
              <a:srgbClr val="00B0F0"/>
            </a:gs>
            <a:gs pos="78000">
              <a:srgbClr val="0070C0"/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Як ти розумієш свої почуття і виявляєш їх, долаєш негатив та стреси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/>
            <a:t>ЕМОЦІЙНЕ</a:t>
          </a:r>
          <a:endParaRPr lang="ru-RU" sz="1100" b="1" kern="1200" dirty="0"/>
        </a:p>
      </dsp:txBody>
      <dsp:txXfrm>
        <a:off x="82833" y="968907"/>
        <a:ext cx="1800362" cy="1755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560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184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1763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96502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78369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09356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2739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3533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421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50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296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574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1003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50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801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202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677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611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166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5261823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/>
              <a:t>Конкурский</a:t>
            </a:r>
            <a:r>
              <a:rPr lang="ru-RU" b="1" i="1" dirty="0" smtClean="0"/>
              <a:t> проект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err="1" smtClean="0">
                <a:latin typeface="Franklin Gothic Demi Cond" panose="020B0706030402020204" pitchFamily="34" charset="0"/>
              </a:rPr>
              <a:t>дошкільного</a:t>
            </a:r>
            <a:r>
              <a:rPr lang="ru-RU" i="1" dirty="0" smtClean="0">
                <a:latin typeface="Franklin Gothic Demi Cond" panose="020B0706030402020204" pitchFamily="34" charset="0"/>
              </a:rPr>
              <a:t> </a:t>
            </a:r>
            <a:r>
              <a:rPr lang="ru-RU" i="1" dirty="0" err="1">
                <a:latin typeface="Franklin Gothic Demi Cond" panose="020B0706030402020204" pitchFamily="34" charset="0"/>
              </a:rPr>
              <a:t>навчального</a:t>
            </a:r>
            <a:r>
              <a:rPr lang="ru-RU" i="1" dirty="0">
                <a:latin typeface="Franklin Gothic Demi Cond" panose="020B0706030402020204" pitchFamily="34" charset="0"/>
              </a:rPr>
              <a:t> закладу №115</a:t>
            </a:r>
            <a:r>
              <a:rPr lang="ru-RU" dirty="0"/>
              <a:t/>
            </a:r>
            <a:br>
              <a:rPr lang="ru-RU" dirty="0"/>
            </a:br>
            <a:r>
              <a:rPr lang="ru-RU" i="1" u="sng" dirty="0"/>
              <a:t>«Здорова </a:t>
            </a:r>
            <a:r>
              <a:rPr lang="ru-RU" i="1" u="sng" dirty="0" err="1"/>
              <a:t>дитина</a:t>
            </a:r>
            <a:r>
              <a:rPr lang="ru-RU" i="1" u="sng" dirty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0148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B050"/>
                </a:solidFill>
              </a:rPr>
              <a:t>4.Емоційна </a:t>
            </a:r>
            <a:r>
              <a:rPr lang="uk-UA" dirty="0">
                <a:solidFill>
                  <a:srgbClr val="00B050"/>
                </a:solidFill>
              </a:rPr>
              <a:t>складова -  </a:t>
            </a:r>
            <a:r>
              <a:rPr lang="uk-UA" dirty="0">
                <a:solidFill>
                  <a:srgbClr val="002060"/>
                </a:solidFill>
              </a:rPr>
              <a:t>сенсорна  </a:t>
            </a:r>
            <a:r>
              <a:rPr lang="uk-UA" dirty="0" smtClean="0">
                <a:solidFill>
                  <a:srgbClr val="002060"/>
                </a:solidFill>
              </a:rPr>
              <a:t>  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                                                кімната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 descr="C:\Users\Вихователь\Desktop\sensornaya_komnata_1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62700" y="2468692"/>
            <a:ext cx="4915526" cy="33830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913775" y="2468692"/>
            <a:ext cx="5105400" cy="3424107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Допомагає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стимулюванні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сенсорної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чутливості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рухової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активності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розвитку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зорово-моторної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координації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розвиває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загальну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дрібну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моторику,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покращує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координацію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рухів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Розширює </a:t>
            </a:r>
            <a:r>
              <a:rPr lang="uk-UA" dirty="0" err="1" smtClean="0">
                <a:solidFill>
                  <a:srgbClr val="002060"/>
                </a:solidFill>
              </a:rPr>
              <a:t>к</a:t>
            </a:r>
            <a:r>
              <a:rPr lang="uk-UA" dirty="0" err="1" smtClean="0">
                <a:solidFill>
                  <a:srgbClr val="002060"/>
                </a:solidFill>
              </a:rPr>
              <a:t>ругозор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uk-UA" dirty="0" smtClean="0">
                <a:solidFill>
                  <a:srgbClr val="002060"/>
                </a:solidFill>
              </a:rPr>
              <a:t>і просторові уявлення, розвиває уяву і творчі здібності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uk-UA" dirty="0" smtClean="0">
                <a:solidFill>
                  <a:srgbClr val="C00000"/>
                </a:solidFill>
              </a:rPr>
              <a:t>Занурення  в  атмосферу  сенсорної  кімнати    нагадує    про  те,  що  окрім  стресів  існують  ще  і    маленькі  радощі  життя.      Самостійність  дитини  в    просторі  сенсорної  кімнати    формує  досвід  </a:t>
            </a:r>
            <a:r>
              <a:rPr lang="uk-UA" dirty="0" err="1" smtClean="0">
                <a:solidFill>
                  <a:srgbClr val="C00000"/>
                </a:solidFill>
              </a:rPr>
              <a:t>стресоСТІЙКОЇ</a:t>
            </a:r>
            <a:r>
              <a:rPr lang="uk-UA" dirty="0" smtClean="0">
                <a:solidFill>
                  <a:srgbClr val="C00000"/>
                </a:solidFill>
              </a:rPr>
              <a:t>    поведінки,  оскільки    ставить  його  в  ситуацію  вільного  вибору.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67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52697"/>
            <a:ext cx="10364451" cy="1698172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5 Інтелектуальна </a:t>
            </a:r>
            <a:r>
              <a:rPr lang="uk-UA" sz="2800" dirty="0" err="1" smtClean="0">
                <a:solidFill>
                  <a:srgbClr val="002060"/>
                </a:solidFill>
              </a:rPr>
              <a:t>складова-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uk-UA" sz="1800" i="1" dirty="0" err="1">
                <a:solidFill>
                  <a:srgbClr val="002060"/>
                </a:solidFill>
              </a:rPr>
              <a:t>Лего</a:t>
            </a:r>
            <a:r>
              <a:rPr lang="uk-UA" sz="1800" i="1" dirty="0">
                <a:solidFill>
                  <a:srgbClr val="002060"/>
                </a:solidFill>
              </a:rPr>
              <a:t> </a:t>
            </a:r>
            <a:r>
              <a:rPr lang="uk-UA" sz="1800" i="1" dirty="0" smtClean="0">
                <a:solidFill>
                  <a:srgbClr val="002060"/>
                </a:solidFill>
              </a:rPr>
              <a:t>кімната, </a:t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>                                                   </a:t>
            </a:r>
            <a:r>
              <a:rPr lang="uk-UA" sz="1800" i="1" dirty="0" err="1" smtClean="0">
                <a:solidFill>
                  <a:srgbClr val="002060"/>
                </a:solidFill>
              </a:rPr>
              <a:t>-творча</a:t>
            </a:r>
            <a:r>
              <a:rPr lang="uk-UA" sz="1800" i="1" dirty="0" smtClean="0">
                <a:solidFill>
                  <a:srgbClr val="002060"/>
                </a:solidFill>
              </a:rPr>
              <a:t> майстерня</a:t>
            </a:r>
            <a:r>
              <a:rPr lang="en-US" sz="1800" i="1" dirty="0" smtClean="0">
                <a:solidFill>
                  <a:srgbClr val="002060"/>
                </a:solidFill>
              </a:rPr>
              <a:t>        sand art</a:t>
            </a:r>
            <a:r>
              <a:rPr lang="uk-UA" sz="1800" i="1" dirty="0" smtClean="0">
                <a:solidFill>
                  <a:srgbClr val="002060"/>
                </a:solidFill>
              </a:rPr>
              <a:t>,</a:t>
            </a:r>
            <a:r>
              <a:rPr lang="en-US" sz="1800" i="1" dirty="0" smtClean="0">
                <a:solidFill>
                  <a:srgbClr val="002060"/>
                </a:solidFill>
              </a:rPr>
              <a:t>  </a:t>
            </a:r>
            <a:br>
              <a:rPr lang="en-US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>                                                 - </a:t>
            </a:r>
            <a:r>
              <a:rPr lang="uk-UA" sz="1800" i="1" dirty="0" err="1" smtClean="0">
                <a:solidFill>
                  <a:srgbClr val="002060"/>
                </a:solidFill>
              </a:rPr>
              <a:t>гарденотерапія</a:t>
            </a:r>
            <a:r>
              <a:rPr lang="uk-UA" sz="1800" i="1" dirty="0" smtClean="0">
                <a:solidFill>
                  <a:srgbClr val="002060"/>
                </a:solidFill>
              </a:rPr>
              <a:t> </a:t>
            </a:r>
            <a:r>
              <a:rPr lang="uk-UA" sz="1800" i="1" dirty="0" err="1" smtClean="0">
                <a:solidFill>
                  <a:srgbClr val="002060"/>
                </a:solidFill>
              </a:rPr>
              <a:t>–ботанічна</a:t>
            </a:r>
            <a:r>
              <a:rPr lang="uk-UA" sz="1800" i="1" dirty="0" smtClean="0">
                <a:solidFill>
                  <a:srgbClr val="002060"/>
                </a:solidFill>
              </a:rPr>
              <a:t> кімната</a:t>
            </a:r>
            <a:br>
              <a:rPr lang="uk-UA" sz="1800" i="1" dirty="0" smtClean="0">
                <a:solidFill>
                  <a:srgbClr val="002060"/>
                </a:solidFill>
              </a:rPr>
            </a:br>
            <a:endParaRPr lang="ru-RU" sz="1800" i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/>
              <a:t>Ігри з конструктором сприяють розвитку дрібної моторики рук. </a:t>
            </a:r>
            <a:endParaRPr lang="uk-UA" dirty="0" smtClean="0"/>
          </a:p>
          <a:p>
            <a:r>
              <a:rPr lang="uk-UA" dirty="0" smtClean="0"/>
              <a:t>Вони </a:t>
            </a:r>
            <a:r>
              <a:rPr lang="uk-UA" dirty="0"/>
              <a:t>корисні не тільки для дитячої фантазії та уяви, а й для логічного мислення малюків. Створення різних об'ємних конструкцій з невеликих запчастин допомагає дітям розбиратися в </a:t>
            </a:r>
            <a:r>
              <a:rPr lang="uk-UA" dirty="0" err="1"/>
              <a:t>структурн</a:t>
            </a:r>
            <a:r>
              <a:rPr lang="en-US" dirty="0" err="1"/>
              <a:t>i</a:t>
            </a:r>
            <a:r>
              <a:rPr lang="uk-UA" dirty="0"/>
              <a:t>й будові різних об'єктів. До всього іншого, ігри з конструктором - це найкраща можливість навчити дитину витримці, уважності й посидючості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520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err="1" smtClean="0">
                <a:solidFill>
                  <a:srgbClr val="002060"/>
                </a:solidFill>
              </a:rPr>
              <a:t>Гарденотерапія-ботанічна</a:t>
            </a:r>
            <a:r>
              <a:rPr lang="uk-UA" sz="2400" dirty="0" smtClean="0">
                <a:solidFill>
                  <a:srgbClr val="002060"/>
                </a:solidFill>
              </a:rPr>
              <a:t> кімната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 smtClean="0"/>
              <a:t>Забезпечує активному участь у корисній     </a:t>
            </a:r>
          </a:p>
          <a:p>
            <a:pPr>
              <a:buNone/>
            </a:pPr>
            <a:r>
              <a:rPr lang="uk-UA" dirty="0" smtClean="0"/>
              <a:t>    </a:t>
            </a:r>
            <a:r>
              <a:rPr lang="uk-UA" dirty="0" smtClean="0"/>
              <a:t> </a:t>
            </a:r>
            <a:r>
              <a:rPr lang="uk-UA" dirty="0" smtClean="0"/>
              <a:t>діяльності.</a:t>
            </a:r>
            <a:endParaRPr lang="ru-RU" dirty="0" smtClean="0"/>
          </a:p>
          <a:p>
            <a:r>
              <a:rPr lang="uk-UA" dirty="0" smtClean="0"/>
              <a:t>Забезпечує  стимуляцію  та  розвиток  почуттів.</a:t>
            </a:r>
            <a:endParaRPr lang="ru-RU" dirty="0" smtClean="0"/>
          </a:p>
          <a:p>
            <a:r>
              <a:rPr lang="uk-UA" dirty="0" smtClean="0"/>
              <a:t>Надає можливість   для  розуміння соціально </a:t>
            </a:r>
          </a:p>
          <a:p>
            <a:pPr>
              <a:buNone/>
            </a:pPr>
            <a:r>
              <a:rPr lang="uk-UA" dirty="0" smtClean="0"/>
              <a:t>     важливої </a:t>
            </a:r>
            <a:r>
              <a:rPr lang="uk-UA" dirty="0" smtClean="0"/>
              <a:t>діяльності.</a:t>
            </a:r>
            <a:endParaRPr lang="ru-RU" dirty="0" smtClean="0"/>
          </a:p>
          <a:p>
            <a:r>
              <a:rPr lang="uk-UA" dirty="0" smtClean="0"/>
              <a:t> Формує  почуття впевненості  в собі та своїх можливостях</a:t>
            </a:r>
            <a:endParaRPr lang="ru-RU" dirty="0" smtClean="0"/>
          </a:p>
          <a:p>
            <a:r>
              <a:rPr lang="uk-UA" dirty="0" smtClean="0"/>
              <a:t>Розвиває здатність у концентрації, внутрішньої мотивації.</a:t>
            </a:r>
            <a:endParaRPr lang="ru-RU" dirty="0" smtClean="0"/>
          </a:p>
          <a:p>
            <a:r>
              <a:rPr lang="uk-UA" dirty="0" smtClean="0"/>
              <a:t> Дає  навики практичної  </a:t>
            </a:r>
            <a:r>
              <a:rPr lang="uk-UA" dirty="0" err="1" smtClean="0"/>
              <a:t>рОботИ</a:t>
            </a:r>
            <a:r>
              <a:rPr lang="uk-UA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4912" y="2366963"/>
            <a:ext cx="3719975" cy="3424237"/>
          </a:xfrm>
        </p:spPr>
      </p:pic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731520" y="1737360"/>
            <a:ext cx="5146766" cy="627017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 </a:t>
            </a:r>
            <a:r>
              <a:rPr lang="uk-UA" sz="1800" dirty="0" smtClean="0">
                <a:solidFill>
                  <a:srgbClr val="00B050"/>
                </a:solidFill>
              </a:rPr>
              <a:t>як комплексний засіб впливу на  людину:</a:t>
            </a:r>
            <a:endParaRPr lang="ru-RU" sz="1800" dirty="0">
              <a:solidFill>
                <a:srgbClr val="00B050"/>
              </a:solidFill>
            </a:endParaRPr>
          </a:p>
        </p:txBody>
      </p:sp>
      <p:pic>
        <p:nvPicPr>
          <p:cNvPr id="6146" name="Picture 2" descr="C:\Users\Администратор\Desktop\фото слайд\Новая папка (2)\GiKMJs6fRN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3565" y="1573306"/>
            <a:ext cx="5378823" cy="4289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650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  <a:r>
              <a:rPr lang="uk-UA" sz="1600" b="1" i="1" dirty="0" smtClean="0">
                <a:solidFill>
                  <a:srgbClr val="002060"/>
                </a:solidFill>
              </a:rPr>
              <a:t>Подібні  творчі заняття, вимагають великої  концентрації і прояву вольових якостей. </a:t>
            </a:r>
            <a:r>
              <a:rPr lang="ru-RU" sz="1600" b="1" i="1" dirty="0" smtClean="0">
                <a:solidFill>
                  <a:srgbClr val="002060"/>
                </a:solidFill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</a:rPr>
            </a:b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4"/>
          </p:nvPr>
        </p:nvSpPr>
        <p:spPr>
          <a:xfrm>
            <a:off x="6910251" y="1763486"/>
            <a:ext cx="4367349" cy="440218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b="1" dirty="0" smtClean="0">
                <a:solidFill>
                  <a:srgbClr val="002060"/>
                </a:solidFill>
              </a:rPr>
              <a:t>Шляхи реалізації :  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uk-UA" dirty="0" smtClean="0"/>
              <a:t>Наявність спеціально відведених місць,  оформлення  та обладнання приміщень.</a:t>
            </a:r>
            <a:endParaRPr lang="ru-RU" dirty="0" smtClean="0"/>
          </a:p>
          <a:p>
            <a:pPr lvl="0"/>
            <a:r>
              <a:rPr lang="uk-UA" dirty="0" smtClean="0"/>
              <a:t> </a:t>
            </a:r>
            <a:r>
              <a:rPr lang="uk-UA" dirty="0" err="1" smtClean="0"/>
              <a:t>Співпрацця</a:t>
            </a:r>
            <a:r>
              <a:rPr lang="uk-UA" dirty="0" smtClean="0"/>
              <a:t> з </a:t>
            </a:r>
            <a:r>
              <a:rPr lang="uk-UA" dirty="0" err="1" smtClean="0"/>
              <a:t>“Ерудитом”</a:t>
            </a:r>
            <a:r>
              <a:rPr lang="uk-UA" dirty="0" smtClean="0"/>
              <a:t> для підготовки фахівців</a:t>
            </a:r>
            <a:endParaRPr lang="ru-RU" dirty="0" smtClean="0"/>
          </a:p>
          <a:p>
            <a:pPr lvl="0"/>
            <a:r>
              <a:rPr lang="uk-UA" dirty="0" smtClean="0"/>
              <a:t>Розробка індивідуальних та групових програм.</a:t>
            </a:r>
            <a:endParaRPr lang="ru-RU" dirty="0" smtClean="0"/>
          </a:p>
          <a:p>
            <a:pPr lvl="0"/>
            <a:r>
              <a:rPr lang="uk-UA" dirty="0" smtClean="0"/>
              <a:t>Розробка  методичних рекомендацій  щодо тематичного оформлення: </a:t>
            </a:r>
            <a:r>
              <a:rPr lang="uk-UA" dirty="0" err="1" smtClean="0"/>
              <a:t>лего</a:t>
            </a:r>
            <a:r>
              <a:rPr lang="uk-UA" dirty="0" smtClean="0"/>
              <a:t> кімнати,  творчої майстерні  </a:t>
            </a:r>
            <a:r>
              <a:rPr lang="uk-UA" dirty="0" err="1" smtClean="0"/>
              <a:t>“ботанічної</a:t>
            </a:r>
            <a:r>
              <a:rPr lang="uk-UA" dirty="0" smtClean="0"/>
              <a:t> </a:t>
            </a:r>
            <a:r>
              <a:rPr lang="uk-UA" dirty="0" err="1" smtClean="0"/>
              <a:t>кімнати.”</a:t>
            </a:r>
            <a:r>
              <a:rPr lang="uk-UA" dirty="0" smtClean="0"/>
              <a:t> </a:t>
            </a:r>
            <a:endParaRPr lang="ru-RU" dirty="0" smtClean="0"/>
          </a:p>
          <a:p>
            <a:r>
              <a:rPr lang="uk-UA" dirty="0" smtClean="0"/>
              <a:t>Підготовка персоналу для організації гурткової роботи з дітьми в </a:t>
            </a:r>
            <a:r>
              <a:rPr lang="uk-UA" dirty="0" err="1" smtClean="0"/>
              <a:t>лего</a:t>
            </a:r>
            <a:r>
              <a:rPr lang="uk-UA" dirty="0" smtClean="0"/>
              <a:t> кімнаті,  творчій майстерні,  ботанічній кімнаті. </a:t>
            </a:r>
            <a:endParaRPr lang="ru-RU" dirty="0"/>
          </a:p>
        </p:txBody>
      </p:sp>
      <p:pic>
        <p:nvPicPr>
          <p:cNvPr id="5121" name="Picture 1" descr="C:\Users\Администратор\Desktop\фото слайд\Новая папка (2)\новый коллаж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27908" y="1685108"/>
            <a:ext cx="4976949" cy="38274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Про нас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831" y="2057401"/>
            <a:ext cx="5589969" cy="3720822"/>
          </a:xfr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6172200" y="2057402"/>
            <a:ext cx="5346700" cy="3733798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Дитячий заклад-це живий організм який дихає,відчуває ,сумує, радіє. Ми намагаємося відчути кожне дитяче серце, поселити в ньому радість, любов, доброту, віру в майбутнє кожної дитини.</a:t>
            </a:r>
          </a:p>
          <a:p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Наш девіз  </a:t>
            </a:r>
            <a:r>
              <a:rPr lang="uk-UA" dirty="0" err="1" smtClean="0">
                <a:solidFill>
                  <a:schemeClr val="accent3">
                    <a:lumMod val="50000"/>
                  </a:schemeClr>
                </a:solidFill>
              </a:rPr>
              <a:t>“Щоб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 подобалось </a:t>
            </a:r>
            <a:r>
              <a:rPr lang="uk-UA" dirty="0" err="1" smtClean="0">
                <a:solidFill>
                  <a:schemeClr val="accent3">
                    <a:lumMod val="50000"/>
                  </a:schemeClr>
                </a:solidFill>
              </a:rPr>
              <a:t>дітям”</a:t>
            </a:r>
            <a:endParaRPr lang="uk-UA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Наше кредо “ Тоді дитина 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стає 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кращою, коли ви покажете їй, яка вона є”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77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Актуальність завдання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2377281"/>
            <a:ext cx="5105400" cy="3403600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/>
              <a:t>Поведінка    є    таким    самим    джерелом    патології,    як    гени    й  середовище...  Неправильна    поведінка    людей    є    більш    частою    причиною    їхніх  захворювань,  аніж  зовнішні  дії  чи  слабкість  природи  людини. 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                           </a:t>
            </a:r>
            <a:r>
              <a:rPr lang="uk-UA" dirty="0"/>
              <a:t>(М.  Амосов)  </a:t>
            </a:r>
            <a:endParaRPr lang="ru-RU" dirty="0"/>
          </a:p>
          <a:p>
            <a:r>
              <a:rPr lang="uk-UA" dirty="0"/>
              <a:t>Гарне  здоров’я  –  одне  з  основних  джерел  щастя  </a:t>
            </a:r>
            <a:r>
              <a:rPr lang="ru-RU" dirty="0" err="1" smtClean="0"/>
              <a:t>і</a:t>
            </a:r>
            <a:r>
              <a:rPr lang="ru-RU" dirty="0" smtClean="0"/>
              <a:t>  </a:t>
            </a:r>
            <a:r>
              <a:rPr lang="ru-RU" dirty="0" err="1"/>
              <a:t>радості</a:t>
            </a:r>
            <a:r>
              <a:rPr lang="ru-RU" dirty="0"/>
              <a:t>  </a:t>
            </a:r>
            <a:r>
              <a:rPr lang="ru-RU" dirty="0" err="1"/>
              <a:t>людини</a:t>
            </a:r>
            <a:r>
              <a:rPr lang="ru-RU" dirty="0"/>
              <a:t>,  </a:t>
            </a:r>
            <a:r>
              <a:rPr lang="ru-RU" dirty="0" err="1"/>
              <a:t>її</a:t>
            </a:r>
            <a:r>
              <a:rPr lang="ru-RU" dirty="0"/>
              <a:t>  </a:t>
            </a:r>
            <a:r>
              <a:rPr lang="ru-RU" dirty="0" err="1"/>
              <a:t>неоціненне</a:t>
            </a:r>
            <a:r>
              <a:rPr lang="ru-RU" dirty="0"/>
              <a:t>  </a:t>
            </a:r>
            <a:r>
              <a:rPr lang="ru-RU" dirty="0" err="1"/>
              <a:t>багатство</a:t>
            </a:r>
            <a:r>
              <a:rPr lang="ru-RU" dirty="0"/>
              <a:t>.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5083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Складові здоров’я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2517583818"/>
              </p:ext>
            </p:extLst>
          </p:nvPr>
        </p:nvGraphicFramePr>
        <p:xfrm>
          <a:off x="6007100" y="2354263"/>
          <a:ext cx="5105400" cy="34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698500" y="2455992"/>
            <a:ext cx="5105400" cy="3424107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Згідно</a:t>
            </a:r>
            <a:r>
              <a:rPr lang="ru-RU" dirty="0"/>
              <a:t>  </a:t>
            </a:r>
            <a:r>
              <a:rPr lang="ru-RU" dirty="0" err="1"/>
              <a:t>даних</a:t>
            </a:r>
            <a:r>
              <a:rPr lang="ru-RU" dirty="0"/>
              <a:t>  </a:t>
            </a:r>
            <a:r>
              <a:rPr lang="ru-RU" dirty="0" err="1"/>
              <a:t>Всесвітньої</a:t>
            </a:r>
            <a:r>
              <a:rPr lang="ru-RU" dirty="0"/>
              <a:t>  </a:t>
            </a:r>
            <a:r>
              <a:rPr lang="ru-RU" dirty="0" err="1"/>
              <a:t>організації</a:t>
            </a:r>
            <a:r>
              <a:rPr lang="ru-RU" dirty="0"/>
              <a:t>  </a:t>
            </a:r>
            <a:r>
              <a:rPr lang="ru-RU" dirty="0" err="1"/>
              <a:t>охорони</a:t>
            </a:r>
            <a:r>
              <a:rPr lang="ru-RU" dirty="0"/>
              <a:t>  </a:t>
            </a:r>
            <a:r>
              <a:rPr lang="ru-RU" dirty="0" err="1"/>
              <a:t>здоров’я</a:t>
            </a:r>
            <a:r>
              <a:rPr lang="ru-RU" dirty="0"/>
              <a:t>  (ВООЗ),  </a:t>
            </a:r>
            <a:r>
              <a:rPr lang="ru-RU" dirty="0" err="1"/>
              <a:t>здоров'я</a:t>
            </a:r>
            <a:r>
              <a:rPr lang="ru-RU" dirty="0"/>
              <a:t>  </a:t>
            </a:r>
            <a:r>
              <a:rPr lang="ru-RU" dirty="0" err="1"/>
              <a:t>визначається</a:t>
            </a:r>
            <a:r>
              <a:rPr lang="ru-RU" dirty="0"/>
              <a:t>  </a:t>
            </a:r>
            <a:r>
              <a:rPr lang="ru-RU" dirty="0" err="1"/>
              <a:t>надзвичайно</a:t>
            </a:r>
            <a:r>
              <a:rPr lang="ru-RU" dirty="0"/>
              <a:t>  </a:t>
            </a:r>
            <a:r>
              <a:rPr lang="ru-RU" dirty="0" err="1"/>
              <a:t>різними</a:t>
            </a:r>
            <a:r>
              <a:rPr lang="ru-RU" dirty="0"/>
              <a:t>  </a:t>
            </a:r>
            <a:r>
              <a:rPr lang="ru-RU" dirty="0" err="1"/>
              <a:t>складовими</a:t>
            </a:r>
            <a:r>
              <a:rPr lang="ru-RU" dirty="0"/>
              <a:t>.  Вони  </a:t>
            </a:r>
            <a:r>
              <a:rPr lang="ru-RU" dirty="0" err="1"/>
              <a:t>взаємопов'язані</a:t>
            </a:r>
            <a:r>
              <a:rPr lang="ru-RU" dirty="0"/>
              <a:t>,  й  </a:t>
            </a:r>
            <a:r>
              <a:rPr lang="ru-RU" dirty="0" err="1"/>
              <a:t>кожна</a:t>
            </a:r>
            <a:r>
              <a:rPr lang="ru-RU" dirty="0"/>
              <a:t>  з  них  </a:t>
            </a:r>
            <a:r>
              <a:rPr lang="ru-RU" dirty="0" err="1"/>
              <a:t>робить</a:t>
            </a:r>
            <a:r>
              <a:rPr lang="ru-RU" dirty="0"/>
              <a:t>  </a:t>
            </a:r>
            <a:r>
              <a:rPr lang="ru-RU" dirty="0" err="1"/>
              <a:t>свій</a:t>
            </a:r>
            <a:r>
              <a:rPr lang="ru-RU" dirty="0"/>
              <a:t>  </a:t>
            </a:r>
            <a:r>
              <a:rPr lang="ru-RU" dirty="0" err="1"/>
              <a:t>внесок</a:t>
            </a:r>
            <a:r>
              <a:rPr lang="ru-RU" dirty="0"/>
              <a:t>  у  </a:t>
            </a:r>
            <a:r>
              <a:rPr lang="ru-RU" dirty="0" err="1"/>
              <a:t>здоров'я</a:t>
            </a:r>
            <a:r>
              <a:rPr lang="ru-RU" dirty="0"/>
              <a:t>  </a:t>
            </a:r>
            <a:r>
              <a:rPr lang="ru-RU" dirty="0" err="1"/>
              <a:t>людини</a:t>
            </a:r>
            <a:r>
              <a:rPr lang="ru-RU" dirty="0"/>
              <a:t>.  </a:t>
            </a:r>
            <a:endParaRPr lang="ru-RU" dirty="0" smtClean="0"/>
          </a:p>
          <a:p>
            <a:r>
              <a:rPr lang="ru-RU" dirty="0" smtClean="0"/>
              <a:t>Людину  </a:t>
            </a:r>
            <a:r>
              <a:rPr lang="ru-RU" dirty="0" err="1"/>
              <a:t>вважають</a:t>
            </a:r>
            <a:r>
              <a:rPr lang="ru-RU" dirty="0"/>
              <a:t>  здоровою  </a:t>
            </a:r>
            <a:r>
              <a:rPr lang="ru-RU" dirty="0" err="1"/>
              <a:t>тільки</a:t>
            </a:r>
            <a:r>
              <a:rPr lang="ru-RU" dirty="0"/>
              <a:t>  </a:t>
            </a:r>
            <a:r>
              <a:rPr lang="ru-RU" dirty="0" err="1"/>
              <a:t>тоді</a:t>
            </a:r>
            <a:r>
              <a:rPr lang="ru-RU" dirty="0"/>
              <a:t>,  коли  вона  здорова  </a:t>
            </a:r>
            <a:r>
              <a:rPr lang="ru-RU" dirty="0" err="1"/>
              <a:t>фізично</a:t>
            </a:r>
            <a:r>
              <a:rPr lang="ru-RU" dirty="0"/>
              <a:t>,  </a:t>
            </a:r>
            <a:r>
              <a:rPr lang="ru-RU" dirty="0" err="1"/>
              <a:t>соціально</a:t>
            </a:r>
            <a:r>
              <a:rPr lang="ru-RU" dirty="0"/>
              <a:t>,  </a:t>
            </a:r>
            <a:r>
              <a:rPr lang="ru-RU" dirty="0" err="1"/>
              <a:t>психічно</a:t>
            </a:r>
            <a:r>
              <a:rPr lang="ru-RU" dirty="0"/>
              <a:t>  і  духовно.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13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Інноваційна модель здоров’я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uk-UA" dirty="0"/>
              <a:t>21  сторіччя  -    здоров’я  людини  пов’язують  ще  з  більшою  кількістю  ознак  її  благополуччя  –  </a:t>
            </a:r>
            <a:r>
              <a:rPr lang="uk-UA" b="1" dirty="0"/>
              <a:t>духовним,  емоційним</a:t>
            </a:r>
            <a:r>
              <a:rPr lang="uk-UA" dirty="0"/>
              <a:t>,  </a:t>
            </a:r>
            <a:r>
              <a:rPr lang="uk-UA" b="1" dirty="0"/>
              <a:t>інтелектуальним</a:t>
            </a:r>
            <a:r>
              <a:rPr lang="uk-UA" dirty="0"/>
              <a:t>,  </a:t>
            </a:r>
            <a:r>
              <a:rPr lang="uk-UA" b="1" dirty="0"/>
              <a:t>соціальним  </a:t>
            </a:r>
            <a:r>
              <a:rPr lang="uk-UA" dirty="0"/>
              <a:t>і  звісно  ж  </a:t>
            </a:r>
            <a:r>
              <a:rPr lang="uk-UA" b="1" dirty="0"/>
              <a:t>фізичним. </a:t>
            </a:r>
            <a:r>
              <a:rPr lang="uk-UA" dirty="0" smtClean="0"/>
              <a:t>Усі вони</a:t>
            </a:r>
            <a:r>
              <a:rPr lang="uk-UA" b="1" dirty="0" smtClean="0"/>
              <a:t> </a:t>
            </a:r>
            <a:r>
              <a:rPr lang="uk-UA" dirty="0" smtClean="0"/>
              <a:t>взаємопов'язані  </a:t>
            </a:r>
            <a:r>
              <a:rPr lang="uk-UA" dirty="0"/>
              <a:t>і  взаємообумовлені.  </a:t>
            </a:r>
            <a:endParaRPr lang="ru-RU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3893370314"/>
              </p:ext>
            </p:extLst>
          </p:nvPr>
        </p:nvGraphicFramePr>
        <p:xfrm>
          <a:off x="508000" y="1854200"/>
          <a:ext cx="5422900" cy="4521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570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87384"/>
            <a:ext cx="10364451" cy="48332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B050"/>
                </a:solidFill>
                <a:latin typeface="+mn-lt"/>
              </a:rPr>
              <a:t>1. Фізична </a:t>
            </a:r>
            <a:r>
              <a:rPr lang="uk-UA" dirty="0">
                <a:solidFill>
                  <a:srgbClr val="00B050"/>
                </a:solidFill>
                <a:latin typeface="+mn-lt"/>
              </a:rPr>
              <a:t>складова -Дитячий  туризм</a:t>
            </a:r>
            <a:endParaRPr lang="ru-RU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450881" y="4431466"/>
            <a:ext cx="5343374" cy="2223334"/>
          </a:xfrm>
        </p:spPr>
        <p:txBody>
          <a:bodyPr/>
          <a:lstStyle/>
          <a:p>
            <a:r>
              <a:rPr lang="uk-UA" sz="1100" b="1" dirty="0"/>
              <a:t>Шляхи реалізації:</a:t>
            </a:r>
            <a:endParaRPr lang="ru-RU" sz="1100" b="1" dirty="0"/>
          </a:p>
          <a:p>
            <a:pPr lvl="0"/>
            <a:r>
              <a:rPr lang="uk-UA" sz="1100" dirty="0"/>
              <a:t>Розробити </a:t>
            </a:r>
            <a:r>
              <a:rPr lang="uk-UA" sz="1100" dirty="0" smtClean="0"/>
              <a:t> комплекси  фізичних  вправ </a:t>
            </a:r>
            <a:r>
              <a:rPr lang="uk-UA" sz="1100" dirty="0"/>
              <a:t>з навантаженням на різні групи </a:t>
            </a:r>
            <a:r>
              <a:rPr lang="uk-UA" sz="1100" dirty="0" err="1" smtClean="0"/>
              <a:t>мязів</a:t>
            </a:r>
            <a:r>
              <a:rPr lang="uk-UA" sz="1100" dirty="0" smtClean="0"/>
              <a:t>  </a:t>
            </a:r>
            <a:r>
              <a:rPr lang="uk-UA" sz="1100" dirty="0"/>
              <a:t>для    розширення функціональних  можливостей  дитячого організму </a:t>
            </a:r>
            <a:r>
              <a:rPr lang="uk-UA" sz="1100" dirty="0">
                <a:sym typeface="Symbol" panose="05050102010706020507" pitchFamily="18" charset="2"/>
              </a:rPr>
              <a:t></a:t>
            </a:r>
            <a:r>
              <a:rPr lang="uk-UA" sz="1100" dirty="0"/>
              <a:t> .</a:t>
            </a:r>
            <a:endParaRPr lang="ru-RU" sz="1100" dirty="0"/>
          </a:p>
          <a:p>
            <a:pPr lvl="0"/>
            <a:r>
              <a:rPr lang="uk-UA" sz="1100" dirty="0"/>
              <a:t>Оформити  добірку  </a:t>
            </a:r>
            <a:r>
              <a:rPr lang="uk-UA" sz="1100" dirty="0" smtClean="0"/>
              <a:t>матеріалів  </a:t>
            </a:r>
            <a:r>
              <a:rPr lang="uk-UA" sz="1100" dirty="0"/>
              <a:t>про туристичні багатоборства з метою розширення знань дітей</a:t>
            </a:r>
            <a:r>
              <a:rPr lang="uk-UA" sz="1100" dirty="0">
                <a:sym typeface="Symbol" panose="05050102010706020507" pitchFamily="18" charset="2"/>
              </a:rPr>
              <a:t></a:t>
            </a:r>
            <a:endParaRPr lang="ru-RU" sz="1100" dirty="0"/>
          </a:p>
          <a:p>
            <a:pPr lvl="0"/>
            <a:r>
              <a:rPr lang="uk-UA" sz="1100" dirty="0" smtClean="0"/>
              <a:t>Визначити </a:t>
            </a:r>
            <a:r>
              <a:rPr lang="uk-UA" sz="1100" dirty="0"/>
              <a:t>та </a:t>
            </a:r>
            <a:r>
              <a:rPr lang="uk-UA" sz="1100" dirty="0" smtClean="0"/>
              <a:t>облаштувати </a:t>
            </a:r>
            <a:r>
              <a:rPr lang="uk-UA" sz="1100" dirty="0"/>
              <a:t>місця для організації туристичних </a:t>
            </a:r>
            <a:r>
              <a:rPr lang="uk-UA" sz="1100" dirty="0" err="1"/>
              <a:t>багатоборств</a:t>
            </a:r>
            <a:r>
              <a:rPr lang="uk-UA" sz="1100" dirty="0"/>
              <a:t> (зонування території)</a:t>
            </a:r>
            <a:r>
              <a:rPr lang="uk-UA" sz="1100" dirty="0">
                <a:sym typeface="Symbol" panose="05050102010706020507" pitchFamily="18" charset="2"/>
              </a:rPr>
              <a:t></a:t>
            </a:r>
            <a:endParaRPr lang="ru-RU" sz="1100" dirty="0"/>
          </a:p>
          <a:p>
            <a:pPr lvl="0"/>
            <a:r>
              <a:rPr lang="uk-UA" sz="1100" dirty="0" smtClean="0"/>
              <a:t>Здійснити Матеріальне </a:t>
            </a:r>
            <a:r>
              <a:rPr lang="uk-UA" sz="1100" dirty="0"/>
              <a:t>забезпечення проекту згідно програми та </a:t>
            </a:r>
            <a:r>
              <a:rPr lang="uk-UA" sz="1100" dirty="0" smtClean="0"/>
              <a:t>плану</a:t>
            </a:r>
            <a:r>
              <a:rPr lang="uk-UA" sz="1100" dirty="0">
                <a:sym typeface="Symbol" panose="05050102010706020507" pitchFamily="18" charset="2"/>
              </a:rPr>
              <a:t> </a:t>
            </a:r>
            <a:endParaRPr lang="ru-RU" sz="1100" dirty="0"/>
          </a:p>
          <a:p>
            <a:pPr lvl="0"/>
            <a:r>
              <a:rPr lang="uk-UA" sz="1100" dirty="0" smtClean="0"/>
              <a:t>Співпрацювати  </a:t>
            </a:r>
            <a:r>
              <a:rPr lang="uk-UA" sz="1100" dirty="0"/>
              <a:t>з організаціями та клубами  в області туризму для отримання  </a:t>
            </a:r>
            <a:r>
              <a:rPr lang="uk-UA" sz="1100" dirty="0" err="1"/>
              <a:t>інструктивно-</a:t>
            </a:r>
            <a:r>
              <a:rPr lang="uk-UA" sz="1100" dirty="0"/>
              <a:t> методичних рекомендацій. </a:t>
            </a:r>
            <a:endParaRPr lang="ru-RU" sz="11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259" y="1168400"/>
            <a:ext cx="4734996" cy="3053181"/>
          </a:xfrm>
        </p:spPr>
      </p:pic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5939739" y="1168400"/>
            <a:ext cx="5572781" cy="1882775"/>
          </a:xfrm>
        </p:spPr>
        <p:txBody>
          <a:bodyPr/>
          <a:lstStyle/>
          <a:p>
            <a:r>
              <a:rPr lang="uk-UA" sz="1200" b="1" dirty="0"/>
              <a:t>Мета: </a:t>
            </a:r>
            <a:endParaRPr lang="ru-RU" sz="1200" b="1" dirty="0"/>
          </a:p>
          <a:p>
            <a:pPr lvl="0"/>
            <a:r>
              <a:rPr lang="uk-UA" sz="1200" dirty="0"/>
              <a:t>Сприяти фізичному, інтелектуальному, моральному розвитку дитини.</a:t>
            </a:r>
            <a:endParaRPr lang="ru-RU" sz="1200" dirty="0"/>
          </a:p>
          <a:p>
            <a:pPr lvl="0"/>
            <a:r>
              <a:rPr lang="uk-UA" sz="1200" dirty="0"/>
              <a:t>Забезпечити оптимальну </a:t>
            </a:r>
            <a:r>
              <a:rPr lang="uk-UA" sz="1200" dirty="0" smtClean="0"/>
              <a:t> рухову </a:t>
            </a:r>
            <a:r>
              <a:rPr lang="uk-UA" sz="1200" dirty="0"/>
              <a:t>активність, </a:t>
            </a:r>
            <a:r>
              <a:rPr lang="uk-UA" sz="1200" dirty="0" err="1"/>
              <a:t>ровиток</a:t>
            </a:r>
            <a:r>
              <a:rPr lang="uk-UA" sz="1200" dirty="0"/>
              <a:t> координаційних </a:t>
            </a:r>
            <a:r>
              <a:rPr lang="uk-UA" sz="1200" dirty="0" smtClean="0"/>
              <a:t>здібностей ,витривалість </a:t>
            </a:r>
            <a:r>
              <a:rPr lang="uk-UA" sz="1200" dirty="0"/>
              <a:t>організму, та  емоційне задоволення  .</a:t>
            </a:r>
            <a:endParaRPr lang="ru-RU" sz="1200" dirty="0"/>
          </a:p>
          <a:p>
            <a:pPr lvl="0"/>
            <a:r>
              <a:rPr lang="uk-UA" sz="1200" dirty="0"/>
              <a:t>Збагатити  знання дітей  про правила перебування  в природі та  </a:t>
            </a:r>
            <a:r>
              <a:rPr lang="uk-UA" sz="1200" dirty="0" smtClean="0"/>
              <a:t>про  </a:t>
            </a:r>
            <a:r>
              <a:rPr lang="uk-UA" sz="1200" dirty="0"/>
              <a:t>її збереження </a:t>
            </a:r>
            <a:endParaRPr lang="ru-RU" sz="1200" dirty="0"/>
          </a:p>
          <a:p>
            <a:pPr lvl="0"/>
            <a:r>
              <a:rPr lang="uk-UA" sz="1200" dirty="0"/>
              <a:t>Долучити батьків до спільної роботи по організації та проведенню туристичних </a:t>
            </a:r>
            <a:r>
              <a:rPr lang="uk-UA" sz="1200" dirty="0" smtClean="0"/>
              <a:t>заходів</a:t>
            </a:r>
            <a:endParaRPr lang="ru-RU" sz="1200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3631" y="3051175"/>
            <a:ext cx="4586287" cy="3057525"/>
          </a:xfrm>
        </p:spPr>
      </p:pic>
    </p:spTree>
    <p:extLst>
      <p:ext uri="{BB962C8B-B14F-4D97-AF65-F5344CB8AC3E}">
        <p14:creationId xmlns:p14="http://schemas.microsoft.com/office/powerpoint/2010/main" xmlns="" val="19192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2. Духовна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складова -«Світлиця  духовності</a:t>
            </a:r>
            <a:r>
              <a:rPr lang="uk-UA" dirty="0"/>
              <a:t>»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614" y="1615281"/>
            <a:ext cx="6083299" cy="4562474"/>
          </a:xfrm>
        </p:spPr>
      </p:pic>
      <p:sp>
        <p:nvSpPr>
          <p:cNvPr id="12" name="Объект 11"/>
          <p:cNvSpPr>
            <a:spLocks noGrp="1"/>
          </p:cNvSpPr>
          <p:nvPr>
            <p:ph sz="quarter" idx="14"/>
          </p:nvPr>
        </p:nvSpPr>
        <p:spPr>
          <a:xfrm>
            <a:off x="6997074" y="1615282"/>
            <a:ext cx="4280526" cy="4468018"/>
          </a:xfrm>
        </p:spPr>
        <p:txBody>
          <a:bodyPr>
            <a:normAutofit fontScale="70000" lnSpcReduction="20000"/>
          </a:bodyPr>
          <a:lstStyle/>
          <a:p>
            <a:r>
              <a:rPr lang="uk-UA" dirty="0"/>
              <a:t>1.Формування  духовно-моральних  цінностей,  орієнтирів,  переконань  дошкільників  та  створення  умов  для  підвищення  </a:t>
            </a:r>
            <a:r>
              <a:rPr lang="uk-UA" dirty="0" err="1"/>
              <a:t>рівн</a:t>
            </a:r>
            <a:r>
              <a:rPr lang="ru-RU" dirty="0"/>
              <a:t>я  </a:t>
            </a:r>
            <a:r>
              <a:rPr lang="ru-RU" dirty="0" err="1"/>
              <a:t>їх</a:t>
            </a:r>
            <a:r>
              <a:rPr lang="ru-RU" dirty="0"/>
              <a:t>  </a:t>
            </a:r>
            <a:r>
              <a:rPr lang="ru-RU" dirty="0" err="1"/>
              <a:t>моральної</a:t>
            </a:r>
            <a:r>
              <a:rPr lang="ru-RU" dirty="0"/>
              <a:t>  </a:t>
            </a:r>
            <a:r>
              <a:rPr lang="ru-RU" dirty="0" err="1"/>
              <a:t>активності</a:t>
            </a:r>
            <a:r>
              <a:rPr lang="ru-RU" dirty="0"/>
              <a:t>.</a:t>
            </a:r>
          </a:p>
          <a:p>
            <a:r>
              <a:rPr lang="uk-UA" dirty="0"/>
              <a:t>2.</a:t>
            </a:r>
            <a:r>
              <a:rPr lang="ru-RU" dirty="0" err="1"/>
              <a:t>Сприяння</a:t>
            </a:r>
            <a:r>
              <a:rPr lang="ru-RU" dirty="0"/>
              <a:t>  духовно-моральному  </a:t>
            </a:r>
            <a:r>
              <a:rPr lang="ru-RU" dirty="0" err="1"/>
              <a:t>розвитку</a:t>
            </a:r>
            <a:r>
              <a:rPr lang="ru-RU" dirty="0"/>
              <a:t>  </a:t>
            </a:r>
            <a:r>
              <a:rPr lang="ru-RU" dirty="0" err="1"/>
              <a:t>дітей</a:t>
            </a:r>
            <a:r>
              <a:rPr lang="ru-RU" dirty="0"/>
              <a:t>,  </a:t>
            </a:r>
            <a:r>
              <a:rPr lang="ru-RU" dirty="0" err="1"/>
              <a:t>прищеплення</a:t>
            </a:r>
            <a:r>
              <a:rPr lang="ru-RU" dirty="0"/>
              <a:t>  </a:t>
            </a:r>
            <a:r>
              <a:rPr lang="ru-RU" dirty="0" err="1"/>
              <a:t>любові</a:t>
            </a:r>
            <a:r>
              <a:rPr lang="ru-RU" dirty="0"/>
              <a:t>  до  </a:t>
            </a:r>
            <a:r>
              <a:rPr lang="ru-RU" dirty="0" err="1"/>
              <a:t>ближнього</a:t>
            </a:r>
            <a:r>
              <a:rPr lang="ru-RU" dirty="0"/>
              <a:t>,  до  </a:t>
            </a:r>
            <a:r>
              <a:rPr lang="ru-RU" dirty="0" err="1"/>
              <a:t>України</a:t>
            </a:r>
            <a:r>
              <a:rPr lang="ru-RU" dirty="0"/>
              <a:t>,  через  </a:t>
            </a:r>
            <a:r>
              <a:rPr lang="ru-RU" dirty="0" err="1"/>
              <a:t>ознайомлення</a:t>
            </a:r>
            <a:r>
              <a:rPr lang="ru-RU" dirty="0"/>
              <a:t>  з  </a:t>
            </a:r>
            <a:r>
              <a:rPr lang="ru-RU" dirty="0" err="1"/>
              <a:t>національними</a:t>
            </a:r>
            <a:r>
              <a:rPr lang="ru-RU" dirty="0"/>
              <a:t>  </a:t>
            </a:r>
            <a:r>
              <a:rPr lang="ru-RU" dirty="0" err="1"/>
              <a:t>культурними</a:t>
            </a:r>
            <a:r>
              <a:rPr lang="ru-RU" dirty="0"/>
              <a:t>  </a:t>
            </a:r>
            <a:r>
              <a:rPr lang="ru-RU" dirty="0" err="1"/>
              <a:t>надбаннями</a:t>
            </a:r>
            <a:r>
              <a:rPr lang="ru-RU" dirty="0"/>
              <a:t>,  </a:t>
            </a:r>
            <a:r>
              <a:rPr lang="ru-RU" dirty="0" err="1"/>
              <a:t>кращими</a:t>
            </a:r>
            <a:r>
              <a:rPr lang="ru-RU" dirty="0"/>
              <a:t>  </a:t>
            </a:r>
            <a:r>
              <a:rPr lang="ru-RU" dirty="0" err="1"/>
              <a:t>зразками</a:t>
            </a:r>
            <a:r>
              <a:rPr lang="ru-RU" dirty="0"/>
              <a:t>  прикладного  </a:t>
            </a:r>
            <a:r>
              <a:rPr lang="ru-RU" dirty="0" err="1"/>
              <a:t>мистецтва</a:t>
            </a:r>
            <a:r>
              <a:rPr lang="ru-RU" dirty="0"/>
              <a:t>  .</a:t>
            </a:r>
          </a:p>
          <a:p>
            <a:r>
              <a:rPr lang="uk-UA" dirty="0"/>
              <a:t>3.</a:t>
            </a:r>
            <a:r>
              <a:rPr lang="ru-RU" dirty="0" err="1"/>
              <a:t>Ознайомлення</a:t>
            </a:r>
            <a:r>
              <a:rPr lang="ru-RU" dirty="0"/>
              <a:t>  </a:t>
            </a:r>
            <a:r>
              <a:rPr lang="ru-RU" dirty="0" err="1"/>
              <a:t>дітей</a:t>
            </a:r>
            <a:r>
              <a:rPr lang="ru-RU" dirty="0"/>
              <a:t>  з  основами  </a:t>
            </a:r>
            <a:r>
              <a:rPr lang="ru-RU" dirty="0" err="1"/>
              <a:t>християнства</a:t>
            </a:r>
            <a:r>
              <a:rPr lang="ru-RU" dirty="0"/>
              <a:t>  як  </a:t>
            </a:r>
            <a:r>
              <a:rPr lang="ru-RU" dirty="0" err="1"/>
              <a:t>основи</a:t>
            </a:r>
            <a:r>
              <a:rPr lang="ru-RU" dirty="0"/>
              <a:t>  </a:t>
            </a:r>
            <a:r>
              <a:rPr lang="ru-RU" dirty="0" err="1"/>
              <a:t>розвитку</a:t>
            </a:r>
            <a:r>
              <a:rPr lang="ru-RU" dirty="0"/>
              <a:t>  </a:t>
            </a:r>
            <a:r>
              <a:rPr lang="ru-RU" dirty="0" err="1"/>
              <a:t>суспільно-значущих</a:t>
            </a:r>
            <a:r>
              <a:rPr lang="ru-RU" dirty="0"/>
              <a:t>  рис  і  </a:t>
            </a:r>
            <a:r>
              <a:rPr lang="ru-RU" dirty="0" err="1"/>
              <a:t>якостей</a:t>
            </a:r>
            <a:r>
              <a:rPr lang="ru-RU" dirty="0"/>
              <a:t>  </a:t>
            </a:r>
            <a:r>
              <a:rPr lang="ru-RU" dirty="0" err="1"/>
              <a:t>особистості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6801" y="1615281"/>
            <a:ext cx="3225798" cy="45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70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Соціально-психологічна </a:t>
            </a:r>
            <a:r>
              <a:rPr lang="uk-UA" sz="2800" dirty="0" err="1" smtClean="0">
                <a:solidFill>
                  <a:srgbClr val="002060"/>
                </a:solidFill>
              </a:rPr>
              <a:t>складова-</a:t>
            </a:r>
            <a:r>
              <a:rPr lang="uk-UA" sz="2800" dirty="0" smtClean="0">
                <a:solidFill>
                  <a:srgbClr val="002060"/>
                </a:solidFill>
              </a:rPr>
              <a:t> </a:t>
            </a:r>
            <a:r>
              <a:rPr lang="uk-UA" sz="2800" dirty="0" smtClean="0">
                <a:solidFill>
                  <a:srgbClr val="FFC000"/>
                </a:solidFill>
              </a:rPr>
              <a:t>проект                     </a:t>
            </a:r>
            <a:br>
              <a:rPr lang="uk-UA" sz="2800" dirty="0" smtClean="0">
                <a:solidFill>
                  <a:srgbClr val="FFC000"/>
                </a:solidFill>
              </a:rPr>
            </a:br>
            <a:r>
              <a:rPr lang="uk-UA" sz="2800" dirty="0" smtClean="0">
                <a:solidFill>
                  <a:srgbClr val="FFC000"/>
                </a:solidFill>
              </a:rPr>
              <a:t>                                                         </a:t>
            </a:r>
            <a:r>
              <a:rPr lang="uk-UA" sz="2800" dirty="0" err="1" smtClean="0">
                <a:solidFill>
                  <a:srgbClr val="FFC000"/>
                </a:solidFill>
              </a:rPr>
              <a:t>“Реальна</a:t>
            </a:r>
            <a:r>
              <a:rPr lang="uk-UA" sz="2800" dirty="0" smtClean="0">
                <a:solidFill>
                  <a:srgbClr val="FFC000"/>
                </a:solidFill>
              </a:rPr>
              <a:t> </a:t>
            </a:r>
            <a:r>
              <a:rPr lang="uk-UA" sz="2800" dirty="0" err="1" smtClean="0">
                <a:solidFill>
                  <a:srgbClr val="FFC000"/>
                </a:solidFill>
              </a:rPr>
              <a:t>інклюзія”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4"/>
          </p:nvPr>
        </p:nvSpPr>
        <p:spPr>
          <a:xfrm>
            <a:off x="6172200" y="1990166"/>
            <a:ext cx="5105400" cy="3778622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Концепція інклюзивної освіти відображає одну з головних демократичних ідей: усі діти є цінними  та активними членами суспільства.</a:t>
            </a:r>
          </a:p>
          <a:p>
            <a:r>
              <a:rPr lang="ru-RU" dirty="0" smtClean="0"/>
              <a:t>В основу </a:t>
            </a:r>
            <a:r>
              <a:rPr lang="ru-RU" dirty="0" err="1" smtClean="0"/>
              <a:t>інклюзивної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 </a:t>
            </a:r>
            <a:r>
              <a:rPr lang="ru-RU" dirty="0" err="1" smtClean="0"/>
              <a:t>покладена</a:t>
            </a:r>
            <a:r>
              <a:rPr lang="ru-RU" dirty="0" smtClean="0"/>
              <a:t> </a:t>
            </a:r>
            <a:r>
              <a:rPr lang="ru-RU" dirty="0" err="1" smtClean="0"/>
              <a:t>ідеологія</a:t>
            </a:r>
            <a:r>
              <a:rPr lang="ru-RU" dirty="0" smtClean="0"/>
              <a:t>, яка </a:t>
            </a:r>
            <a:r>
              <a:rPr lang="ru-RU" dirty="0" err="1" smtClean="0"/>
              <a:t>виключає</a:t>
            </a:r>
            <a:r>
              <a:rPr lang="ru-RU" dirty="0" smtClean="0"/>
              <a:t> </a:t>
            </a:r>
            <a:r>
              <a:rPr lang="ru-RU" dirty="0" err="1" smtClean="0"/>
              <a:t>будь-яку</a:t>
            </a:r>
            <a:r>
              <a:rPr lang="ru-RU" dirty="0" smtClean="0"/>
              <a:t> </a:t>
            </a:r>
            <a:r>
              <a:rPr lang="ru-RU" i="1" dirty="0" err="1" smtClean="0"/>
              <a:t>дискримінацію</a:t>
            </a:r>
            <a:r>
              <a:rPr lang="ru-RU" i="1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, </a:t>
            </a:r>
            <a:r>
              <a:rPr lang="ru-RU" dirty="0" err="1" smtClean="0"/>
              <a:t>яка</a:t>
            </a:r>
            <a:r>
              <a:rPr lang="ru-RU" dirty="0" smtClean="0"/>
              <a:t> </a:t>
            </a:r>
            <a:r>
              <a:rPr lang="ru-RU" dirty="0" err="1" smtClean="0"/>
              <a:t>забезпечує</a:t>
            </a:r>
            <a:r>
              <a:rPr lang="ru-RU" dirty="0" smtClean="0"/>
              <a:t> </a:t>
            </a:r>
            <a:r>
              <a:rPr lang="ru-RU" i="1" dirty="0" err="1" smtClean="0"/>
              <a:t>однакове</a:t>
            </a:r>
            <a:r>
              <a:rPr lang="ru-RU" i="1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всіх</a:t>
            </a:r>
            <a:r>
              <a:rPr lang="ru-RU" dirty="0" smtClean="0"/>
              <a:t> людей,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створює</a:t>
            </a:r>
            <a:r>
              <a:rPr lang="ru-RU" dirty="0" smtClean="0"/>
              <a:t> </a:t>
            </a:r>
            <a:r>
              <a:rPr lang="ru-RU" dirty="0" err="1" smtClean="0"/>
              <a:t>спеціальні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для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особливими</a:t>
            </a:r>
            <a:r>
              <a:rPr lang="ru-RU" dirty="0" smtClean="0"/>
              <a:t> потребами. </a:t>
            </a:r>
          </a:p>
          <a:p>
            <a:r>
              <a:rPr lang="ru-RU" dirty="0" err="1" smtClean="0"/>
              <a:t>Тобто</a:t>
            </a:r>
            <a:r>
              <a:rPr lang="ru-RU" dirty="0" smtClean="0"/>
              <a:t>, </a:t>
            </a:r>
            <a:r>
              <a:rPr lang="ru-RU" i="1" dirty="0" smtClean="0"/>
              <a:t>система </a:t>
            </a:r>
            <a:r>
              <a:rPr lang="ru-RU" i="1" dirty="0" err="1" smtClean="0"/>
              <a:t>адаптується</a:t>
            </a:r>
            <a:r>
              <a:rPr lang="ru-RU" i="1" dirty="0" smtClean="0"/>
              <a:t> до потреб </a:t>
            </a:r>
            <a:r>
              <a:rPr lang="ru-RU" i="1" dirty="0" err="1" smtClean="0"/>
              <a:t>дитини</a:t>
            </a:r>
            <a:r>
              <a:rPr lang="ru-RU" i="1" dirty="0" smtClean="0"/>
              <a:t>. </a:t>
            </a:r>
            <a:endParaRPr lang="ru-RU" dirty="0" smtClean="0"/>
          </a:p>
          <a:p>
            <a:r>
              <a:rPr lang="uk-UA" b="1" dirty="0" smtClean="0"/>
              <a:t>Надає </a:t>
            </a:r>
            <a:r>
              <a:rPr lang="ru-RU" b="1" dirty="0" smtClean="0"/>
              <a:t> </a:t>
            </a:r>
            <a:r>
              <a:rPr lang="ru-RU" b="1" dirty="0" err="1" smtClean="0"/>
              <a:t>рівні</a:t>
            </a:r>
            <a:r>
              <a:rPr lang="ru-RU" b="1" dirty="0" smtClean="0"/>
              <a:t> </a:t>
            </a:r>
            <a:r>
              <a:rPr lang="ru-RU" b="1" dirty="0" err="1" smtClean="0"/>
              <a:t>можливості</a:t>
            </a:r>
            <a:r>
              <a:rPr lang="ru-RU" b="1" dirty="0" smtClean="0"/>
              <a:t> для кожного! 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 descr="image-a89d76e0df20c1f36f3c43270fa81fef19388ec73d4207aa9f35e10d58dc9415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15" y="1721223"/>
            <a:ext cx="4422309" cy="36307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124339" cy="452637"/>
          </a:xfrm>
        </p:spPr>
        <p:txBody>
          <a:bodyPr>
            <a:noAutofit/>
          </a:bodyPr>
          <a:lstStyle/>
          <a:p>
            <a:r>
              <a:rPr lang="uk-UA" sz="1400" b="1" dirty="0" smtClean="0">
                <a:solidFill>
                  <a:srgbClr val="C00000"/>
                </a:solidFill>
              </a:rPr>
              <a:t>Поступове </a:t>
            </a:r>
            <a:r>
              <a:rPr lang="uk-UA" sz="1400" b="1" dirty="0" err="1" smtClean="0">
                <a:solidFill>
                  <a:srgbClr val="C00000"/>
                </a:solidFill>
              </a:rPr>
              <a:t>перезавантаження</a:t>
            </a:r>
            <a:r>
              <a:rPr lang="uk-UA" sz="1400" b="1" dirty="0" smtClean="0">
                <a:solidFill>
                  <a:srgbClr val="C00000"/>
                </a:solidFill>
              </a:rPr>
              <a:t> загальної освітньої філософії та політики  закладу  до потреб  дітей ,  як   з особливими потребами       так   і  обдарованих дітей    </a:t>
            </a:r>
            <a:r>
              <a:rPr lang="ru-RU" sz="1400" b="1" dirty="0" smtClean="0">
                <a:solidFill>
                  <a:srgbClr val="C00000"/>
                </a:solidFill>
              </a:rPr>
              <a:t/>
            </a:r>
            <a:br>
              <a:rPr lang="ru-RU" sz="1400" b="1" dirty="0" smtClean="0">
                <a:solidFill>
                  <a:srgbClr val="C00000"/>
                </a:solidFill>
              </a:rPr>
            </a:b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913774" y="1214846"/>
            <a:ext cx="4585689" cy="5342708"/>
          </a:xfrm>
        </p:spPr>
        <p:txBody>
          <a:bodyPr>
            <a:normAutofit fontScale="70000" lnSpcReduction="20000"/>
          </a:bodyPr>
          <a:lstStyle/>
          <a:p>
            <a:r>
              <a:rPr lang="uk-UA" sz="2300" b="1" dirty="0" smtClean="0">
                <a:solidFill>
                  <a:schemeClr val="accent5">
                    <a:lumMod val="50000"/>
                  </a:schemeClr>
                </a:solidFill>
              </a:rPr>
              <a:t>Умови впровадження:</a:t>
            </a:r>
            <a:endParaRPr lang="ru-RU" sz="23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sz="2300" dirty="0" smtClean="0"/>
              <a:t> </a:t>
            </a:r>
            <a:endParaRPr lang="ru-RU" sz="2300" dirty="0" smtClean="0"/>
          </a:p>
          <a:p>
            <a:r>
              <a:rPr lang="uk-UA" dirty="0" smtClean="0"/>
              <a:t>1.Співпрацця  з  Центром реальної інклюзії </a:t>
            </a:r>
            <a:r>
              <a:rPr lang="uk-UA" dirty="0" err="1" smtClean="0"/>
              <a:t>Єрудит</a:t>
            </a:r>
            <a:r>
              <a:rPr lang="uk-UA" dirty="0" smtClean="0"/>
              <a:t>   для підготовки персоналу до впровадження проекту.</a:t>
            </a:r>
            <a:endParaRPr lang="ru-RU" dirty="0" smtClean="0"/>
          </a:p>
          <a:p>
            <a:r>
              <a:rPr lang="uk-UA" dirty="0" smtClean="0"/>
              <a:t>2.Розробка </a:t>
            </a:r>
            <a:r>
              <a:rPr lang="uk-UA" dirty="0" err="1" smtClean="0"/>
              <a:t>індив</a:t>
            </a:r>
            <a:r>
              <a:rPr lang="uk-UA" dirty="0" smtClean="0"/>
              <a:t>. та  групових програм </a:t>
            </a:r>
            <a:r>
              <a:rPr lang="uk-UA" dirty="0" err="1" smtClean="0"/>
              <a:t>процессу</a:t>
            </a:r>
            <a:r>
              <a:rPr lang="uk-UA" dirty="0" smtClean="0"/>
              <a:t> впровадження інклюзії з  Центр Реальної інклюзії «Ерудит». </a:t>
            </a:r>
            <a:endParaRPr lang="ru-RU" dirty="0" smtClean="0"/>
          </a:p>
          <a:p>
            <a:r>
              <a:rPr lang="uk-UA" dirty="0" smtClean="0"/>
              <a:t>3. Створення інклюзивного  середовища  до якого входить  спеціальне облаштування.</a:t>
            </a:r>
            <a:endParaRPr lang="ru-RU" dirty="0" smtClean="0"/>
          </a:p>
          <a:p>
            <a:r>
              <a:rPr lang="uk-UA" dirty="0" smtClean="0"/>
              <a:t>4. Створення , розробка методичних рекомендацій.</a:t>
            </a:r>
            <a:endParaRPr lang="ru-RU" dirty="0" smtClean="0"/>
          </a:p>
          <a:p>
            <a:r>
              <a:rPr lang="uk-UA" dirty="0" smtClean="0"/>
              <a:t>5. Створення  системи </a:t>
            </a:r>
            <a:r>
              <a:rPr lang="uk-UA" dirty="0" err="1" smtClean="0"/>
              <a:t>супервізії</a:t>
            </a:r>
            <a:r>
              <a:rPr lang="uk-UA" dirty="0" smtClean="0"/>
              <a:t> та інструктажу для всіх  спеціалістів працівників, що приймають участь в  Проекті реальної інклюзії </a:t>
            </a:r>
            <a:endParaRPr lang="ru-RU" dirty="0" smtClean="0"/>
          </a:p>
          <a:p>
            <a:r>
              <a:rPr lang="uk-UA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6159137" y="1123406"/>
            <a:ext cx="5105400" cy="573459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             </a:t>
            </a:r>
            <a:r>
              <a:rPr lang="uk-UA" sz="2900" b="1" dirty="0" smtClean="0">
                <a:solidFill>
                  <a:schemeClr val="accent5">
                    <a:lumMod val="50000"/>
                  </a:schemeClr>
                </a:solidFill>
              </a:rPr>
              <a:t>Необхідні ресурси, які вже існують:</a:t>
            </a:r>
            <a:endParaRPr lang="ru-RU" sz="29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uk-UA" b="1" i="1" dirty="0" smtClean="0">
                <a:solidFill>
                  <a:srgbClr val="C00000"/>
                </a:solidFill>
              </a:rPr>
              <a:t>   </a:t>
            </a:r>
            <a:endParaRPr lang="ru-RU" sz="2900" b="1" i="1" dirty="0" smtClean="0">
              <a:solidFill>
                <a:srgbClr val="C00000"/>
              </a:solidFill>
            </a:endParaRPr>
          </a:p>
          <a:p>
            <a:pPr lvl="0"/>
            <a:r>
              <a:rPr lang="uk-UA" sz="2500" dirty="0" smtClean="0"/>
              <a:t>Позитивно налаштований  персонал, батьки ДНЗ</a:t>
            </a:r>
            <a:endParaRPr lang="ru-RU" sz="2500" dirty="0" smtClean="0"/>
          </a:p>
          <a:p>
            <a:pPr lvl="0"/>
            <a:r>
              <a:rPr lang="uk-UA" sz="2500" dirty="0" smtClean="0"/>
              <a:t>Налагоджена , тісна співпраця з батьками, батьківським комітетом ДНЗ</a:t>
            </a:r>
            <a:endParaRPr lang="ru-RU" sz="2500" dirty="0" smtClean="0"/>
          </a:p>
          <a:p>
            <a:pPr lvl="0"/>
            <a:r>
              <a:rPr lang="uk-UA" sz="2500" dirty="0" smtClean="0"/>
              <a:t>Командна підтримка поставлених завдань </a:t>
            </a:r>
            <a:endParaRPr lang="ru-RU" sz="2500" dirty="0" smtClean="0"/>
          </a:p>
          <a:p>
            <a:pPr lvl="0"/>
            <a:r>
              <a:rPr lang="uk-UA" sz="2500" dirty="0" smtClean="0"/>
              <a:t>Сучасно </a:t>
            </a:r>
            <a:r>
              <a:rPr lang="uk-UA" sz="2500" dirty="0" err="1" smtClean="0"/>
              <a:t>облаштовані</a:t>
            </a:r>
            <a:r>
              <a:rPr lang="uk-UA" sz="2500" dirty="0" smtClean="0"/>
              <a:t> приміщення  групових кімнат та  кімнат для додаткових занять  ( існують)</a:t>
            </a:r>
            <a:endParaRPr lang="ru-RU" sz="2500" dirty="0" smtClean="0"/>
          </a:p>
          <a:p>
            <a:pPr lvl="0"/>
            <a:r>
              <a:rPr lang="uk-UA" sz="2500" dirty="0" smtClean="0"/>
              <a:t>Ігрове розвиваюче наповнення ігрових зон ( </a:t>
            </a:r>
            <a:r>
              <a:rPr lang="uk-UA" sz="2500" dirty="0" err="1" smtClean="0"/>
              <a:t>існуює</a:t>
            </a:r>
            <a:r>
              <a:rPr lang="uk-UA" sz="2500" dirty="0" smtClean="0"/>
              <a:t>)</a:t>
            </a:r>
            <a:endParaRPr lang="ru-RU" sz="2500" dirty="0" smtClean="0"/>
          </a:p>
          <a:p>
            <a:pPr lvl="0"/>
            <a:r>
              <a:rPr lang="uk-UA" sz="2500" dirty="0" smtClean="0"/>
              <a:t>Ресурсній кабінет ( для організації роботи з дітьми)</a:t>
            </a:r>
            <a:endParaRPr lang="ru-RU" sz="2500" dirty="0" smtClean="0"/>
          </a:p>
          <a:p>
            <a:r>
              <a:rPr lang="uk-UA" sz="2500" dirty="0" smtClean="0"/>
              <a:t> </a:t>
            </a:r>
            <a:endParaRPr lang="ru-RU" sz="2500" dirty="0" smtClean="0"/>
          </a:p>
          <a:p>
            <a:r>
              <a:rPr lang="uk-UA" sz="2500" dirty="0" smtClean="0"/>
              <a:t>Орієнтовний кошторис проекту «Реальна інклюзія» : не потребує фінансування</a:t>
            </a:r>
            <a:endParaRPr lang="ru-RU" sz="2500" dirty="0" smtClean="0"/>
          </a:p>
          <a:p>
            <a:r>
              <a:rPr lang="uk-UA" sz="2500" dirty="0" smtClean="0"/>
              <a:t> </a:t>
            </a:r>
            <a:endParaRPr lang="ru-RU" sz="25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299</TotalTime>
  <Words>961</Words>
  <Application>Microsoft Office PowerPoint</Application>
  <PresentationFormat>Произвольный</PresentationFormat>
  <Paragraphs>99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Капля</vt:lpstr>
      <vt:lpstr>Конкурский проект дошкільного навчального закладу №115 «Здорова дитина» </vt:lpstr>
      <vt:lpstr>Про нас</vt:lpstr>
      <vt:lpstr>Актуальність завдання</vt:lpstr>
      <vt:lpstr>Складові здоров’я</vt:lpstr>
      <vt:lpstr>Інноваційна модель здоров’я</vt:lpstr>
      <vt:lpstr>1. Фізична складова -Дитячий  туризм</vt:lpstr>
      <vt:lpstr>2. Духовна складова -«Світлиця  духовності»   </vt:lpstr>
      <vt:lpstr>Соціально-психологічна складова- проект                                                                               “Реальна інклюзія”</vt:lpstr>
      <vt:lpstr>Поступове перезавантаження загальної освітньої філософії та політики  закладу  до потреб  дітей ,  як   з особливими потребами       так   і  обдарованих дітей     </vt:lpstr>
      <vt:lpstr>4.Емоційна складова -  сенсорна                                                     кімната </vt:lpstr>
      <vt:lpstr>5 Інтелектуальна складова- Лего кімната,                                                     -творча майстерня        sand art,                                                    - гарденотерапія –ботанічна кімната </vt:lpstr>
      <vt:lpstr>Гарденотерапія-ботанічна кімната </vt:lpstr>
      <vt:lpstr> Подібні  творчі заняття, вимагають великої  концентрації і прояву вольових якостей.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Прокопов</dc:creator>
  <cp:lastModifiedBy>Администратор</cp:lastModifiedBy>
  <cp:revision>31</cp:revision>
  <dcterms:created xsi:type="dcterms:W3CDTF">2016-10-18T10:30:46Z</dcterms:created>
  <dcterms:modified xsi:type="dcterms:W3CDTF">2016-10-23T12:06:53Z</dcterms:modified>
</cp:coreProperties>
</file>