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11/10/2016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err="1">
                <a:latin typeface="Comic Sans MS" panose="030F0702030302020204" pitchFamily="66" charset="0"/>
              </a:rPr>
              <a:t>Гра</a:t>
            </a:r>
            <a:r>
              <a:rPr lang="ru-RU" dirty="0">
                <a:latin typeface="Comic Sans MS" panose="030F0702030302020204" pitchFamily="66" charset="0"/>
              </a:rPr>
              <a:t> «</a:t>
            </a:r>
            <a:r>
              <a:rPr lang="ru-RU" dirty="0" err="1">
                <a:latin typeface="Comic Sans MS" panose="030F0702030302020204" pitchFamily="66" charset="0"/>
              </a:rPr>
              <a:t>Музична</a:t>
            </a:r>
            <a:r>
              <a:rPr lang="ru-RU" dirty="0">
                <a:latin typeface="Comic Sans MS" panose="030F0702030302020204" pitchFamily="66" charset="0"/>
              </a:rPr>
              <a:t> шляпа»</a:t>
            </a:r>
            <a:endParaRPr lang="uk-UA" dirty="0"/>
          </a:p>
        </p:txBody>
      </p:sp>
      <p:pic>
        <p:nvPicPr>
          <p:cNvPr id="4" name="Объект 3" descr="마술모자음표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115" y="1991262"/>
            <a:ext cx="28575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31110" y="3992451"/>
            <a:ext cx="43421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</a:t>
            </a:r>
            <a:r>
              <a:rPr lang="uk-UA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івники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ДНЗ № 115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Садовська Г. І.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 Я. Є.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2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Опис</a:t>
            </a:r>
            <a:r>
              <a:rPr lang="ru-RU" dirty="0" smtClean="0"/>
              <a:t> </a:t>
            </a:r>
            <a:r>
              <a:rPr lang="ru-RU" dirty="0" err="1" smtClean="0"/>
              <a:t>гри</a:t>
            </a:r>
            <a:r>
              <a:rPr lang="ru-RU" dirty="0" smtClean="0"/>
              <a:t>: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Діти по колу передають шляпу. Музика зупиняється – дитина, в руках якої опинилась шляпа – виходить в центр кола і танцює.</a:t>
            </a:r>
            <a:endParaRPr lang="ru-RU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17" y="3668065"/>
            <a:ext cx="78771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54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зична шляп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0"/>
            <a:ext cx="12192000" cy="6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</TotalTime>
  <Words>49</Words>
  <Application>Microsoft Office PowerPoint</Application>
  <PresentationFormat>Широкоэкранный</PresentationFormat>
  <Paragraphs>7</Paragraphs>
  <Slides>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Calibri</vt:lpstr>
      <vt:lpstr>Calibri Light</vt:lpstr>
      <vt:lpstr>Comic Sans MS</vt:lpstr>
      <vt:lpstr>Times New Roman</vt:lpstr>
      <vt:lpstr>Ретро</vt:lpstr>
      <vt:lpstr>Гра «Музична шляпа»</vt:lpstr>
      <vt:lpstr>Опис гри: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 «Музична шляпа»</dc:title>
  <dc:creator>DNZ115</dc:creator>
  <cp:lastModifiedBy>DNZ115</cp:lastModifiedBy>
  <cp:revision>4</cp:revision>
  <dcterms:created xsi:type="dcterms:W3CDTF">2016-11-10T10:47:45Z</dcterms:created>
  <dcterms:modified xsi:type="dcterms:W3CDTF">2016-11-10T13:49:22Z</dcterms:modified>
</cp:coreProperties>
</file>