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8" r:id="rId2"/>
    <p:sldId id="266" r:id="rId3"/>
    <p:sldId id="267" r:id="rId4"/>
    <p:sldId id="268" r:id="rId5"/>
    <p:sldId id="269" r:id="rId6"/>
    <p:sldId id="273" r:id="rId7"/>
    <p:sldId id="274" r:id="rId8"/>
    <p:sldId id="261" r:id="rId9"/>
    <p:sldId id="262" r:id="rId10"/>
    <p:sldId id="275" r:id="rId11"/>
    <p:sldId id="276" r:id="rId12"/>
    <p:sldId id="278" r:id="rId13"/>
    <p:sldId id="279" r:id="rId14"/>
    <p:sldId id="282" r:id="rId15"/>
    <p:sldId id="283" r:id="rId16"/>
    <p:sldId id="284" r:id="rId17"/>
    <p:sldId id="285" r:id="rId18"/>
    <p:sldId id="281" r:id="rId19"/>
    <p:sldId id="272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39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23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7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59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22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41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03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8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01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00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34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73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02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9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8DDE5-63B1-4B04-9B86-039B89E10747}" type="datetimeFigureOut">
              <a:rPr lang="uk-UA" smtClean="0"/>
              <a:t>10.11.2016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69EF03-357E-4F9A-8DBA-19B26346D9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65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honeycomb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59" y="467933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uk-UA" sz="6600" b="1" i="1" dirty="0">
                <a:solidFill>
                  <a:srgbClr val="00B0F0"/>
                </a:solidFill>
              </a:rPr>
              <a:t>Ілюстрації до пісні для кращого запам´ятовування тексту</a:t>
            </a:r>
          </a:p>
        </p:txBody>
      </p:sp>
      <p:pic>
        <p:nvPicPr>
          <p:cNvPr id="3" name="зимонька01 - Track 1 (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" y="467516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івники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ДНЗ № 115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Садовська Г. І.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 Я. Є.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1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2000">
        <p15:prstTrans prst="curtains"/>
        <p:sndAc>
          <p:stSnd>
            <p:snd r:embed="rId4" name="chimes.wav"/>
          </p:stSnd>
        </p:sndAc>
      </p:transition>
    </mc:Choice>
    <mc:Fallback xmlns="">
      <p:transition spd="slow" advClick="0" advTm="2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2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6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6" y="0"/>
            <a:ext cx="1227862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35" y="0"/>
            <a:ext cx="930422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9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05" y="-33048"/>
            <a:ext cx="7676815" cy="689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7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39" y="-272111"/>
            <a:ext cx="5950191" cy="76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pan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flythroug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51" y="220437"/>
            <a:ext cx="6736557" cy="6572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03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3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88" y="127878"/>
            <a:ext cx="47303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66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2000">
        <p15:prstTrans prst="wind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1 - Track 1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282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warp dir="in"/>
        <p:sndAc>
          <p:stSnd>
            <p:snd r:embed="rId4" name="01 - Track  1.wav"/>
          </p:stSnd>
        </p:sndAc>
      </p:transition>
    </mc:Choice>
    <mc:Fallback xmlns="">
      <p:transition spd="slow" advClick="0" advTm="2000">
        <p:fade/>
        <p:sndAc>
          <p:stSnd>
            <p:snd r:embed="rId7" name="01 - Track 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5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7" y="-97972"/>
            <a:ext cx="9016035" cy="705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7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14:pan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05" y="-33048"/>
            <a:ext cx="7676815" cy="689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8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51" y="-144223"/>
            <a:ext cx="5778139" cy="74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">
        <p:wheel spokes="1"/>
      </p:transition>
    </mc:Choice>
    <mc:Fallback xmlns="">
      <p:transition spd="slow" advClick="0" advTm="2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52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0"/>
            <a:ext cx="1158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36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pan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468"/>
            <a:ext cx="12012327" cy="96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wheel spokes="1"/>
      </p:transition>
    </mc:Choice>
    <mc:Fallback xmlns="">
      <p:transition spd="slow" advClick="0" advTm="2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4" y="105877"/>
            <a:ext cx="6686441" cy="63286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735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" y="-10740"/>
            <a:ext cx="12172967" cy="68687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95250"/>
            <a:ext cx="4991100" cy="666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76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42"/>
            <a:ext cx="12192000" cy="69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wipe/>
      </p:transition>
    </mc:Choice>
    <mc:Fallback xmlns=""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003"/>
            <a:ext cx="12191999" cy="74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510</TotalTime>
  <Words>24</Words>
  <Application>Microsoft Office PowerPoint</Application>
  <PresentationFormat>Широкоэкранный</PresentationFormat>
  <Paragraphs>5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Trebuchet MS</vt:lpstr>
      <vt:lpstr>Wingdings 3</vt:lpstr>
      <vt:lpstr>Грань</vt:lpstr>
      <vt:lpstr>Ілюстрації до пісні для кращого запам´ятовування тексту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ІКТ  на заняттях музики</dc:title>
  <dc:creator>DNZ115</dc:creator>
  <cp:lastModifiedBy>DNZ115</cp:lastModifiedBy>
  <cp:revision>38</cp:revision>
  <dcterms:created xsi:type="dcterms:W3CDTF">2016-11-07T06:46:29Z</dcterms:created>
  <dcterms:modified xsi:type="dcterms:W3CDTF">2016-11-10T13:51:06Z</dcterms:modified>
</cp:coreProperties>
</file>